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102" d="100"/>
          <a:sy n="102" d="100"/>
        </p:scale>
        <p:origin x="13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BF14C332-1978-47CF-BA42-126D08D48BB9}" type="datetimeFigureOut">
              <a:rPr lang="de-DE" smtClean="0"/>
              <a:t>26.06.2019</a:t>
            </a:fld>
            <a:endParaRPr lang="de-DE"/>
          </a:p>
        </p:txBody>
      </p:sp>
      <p:sp>
        <p:nvSpPr>
          <p:cNvPr id="4" name="Folienbildplatzhalt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820E1CD3-94BF-4EEC-AFAB-61C1962D00C4}" type="slidenum">
              <a:rPr lang="de-DE" smtClean="0"/>
              <a:t>‹Nr.›</a:t>
            </a:fld>
            <a:endParaRPr lang="de-DE"/>
          </a:p>
        </p:txBody>
      </p:sp>
    </p:spTree>
    <p:extLst>
      <p:ext uri="{BB962C8B-B14F-4D97-AF65-F5344CB8AC3E}">
        <p14:creationId xmlns:p14="http://schemas.microsoft.com/office/powerpoint/2010/main" val="2986853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fld id="{2C181F93-F4E3-4425-8E55-564001752345}" type="datetimeFigureOut">
              <a:rPr lang="de-DE" smtClean="0"/>
              <a:t>26.06.2019</a:t>
            </a:fld>
            <a:endParaRPr lang="de-DE"/>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3071924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C181F93-F4E3-4425-8E55-564001752345}" type="datetimeFigureOut">
              <a:rPr lang="de-DE" smtClean="0"/>
              <a:t>26.06.2019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214515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C181F93-F4E3-4425-8E55-564001752345}" type="datetimeFigureOut">
              <a:rPr lang="de-DE" smtClean="0"/>
              <a:t>26.06.2019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194681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C181F93-F4E3-4425-8E55-564001752345}" type="datetimeFigureOut">
              <a:rPr lang="de-DE" smtClean="0"/>
              <a:t>26.06.2019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369786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2C181F93-F4E3-4425-8E55-564001752345}" type="datetimeFigureOut">
              <a:rPr lang="de-DE" smtClean="0"/>
              <a:t>26.06.2019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145578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C181F93-F4E3-4425-8E55-564001752345}" type="datetimeFigureOut">
              <a:rPr lang="de-DE" smtClean="0"/>
              <a:t>26.06.2019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207995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C181F93-F4E3-4425-8E55-564001752345}" type="datetimeFigureOut">
              <a:rPr lang="de-DE" smtClean="0"/>
              <a:t>26.06.2019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305457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C181F93-F4E3-4425-8E55-564001752345}" type="datetimeFigureOut">
              <a:rPr lang="de-DE" smtClean="0"/>
              <a:t>26.06.2019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205369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C181F93-F4E3-4425-8E55-564001752345}" type="datetimeFigureOut">
              <a:rPr lang="de-DE" smtClean="0"/>
              <a:t>26.06.2019</a:t>
            </a:fld>
            <a:endParaRPr lang="de-DE"/>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CD07201B-BC5F-407B-AA60-0E559F4F0ABC}" type="slidenum">
              <a:rPr lang="de-DE" smtClean="0"/>
              <a:t>‹Nr.›</a:t>
            </a:fld>
            <a:endParaRPr lang="de-DE" dirty="0"/>
          </a:p>
        </p:txBody>
      </p:sp>
    </p:spTree>
    <p:extLst>
      <p:ext uri="{BB962C8B-B14F-4D97-AF65-F5344CB8AC3E}">
        <p14:creationId xmlns:p14="http://schemas.microsoft.com/office/powerpoint/2010/main" val="3512535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C181F93-F4E3-4425-8E55-564001752345}" type="datetimeFigureOut">
              <a:rPr lang="de-DE" smtClean="0"/>
              <a:t>26.06.2019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32141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C181F93-F4E3-4425-8E55-564001752345}" type="datetimeFigureOut">
              <a:rPr lang="de-DE" smtClean="0"/>
              <a:t>26.06.2019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07201B-BC5F-407B-AA60-0E559F4F0ABC}" type="slidenum">
              <a:rPr lang="de-DE" smtClean="0"/>
              <a:t>‹Nr.›</a:t>
            </a:fld>
            <a:endParaRPr lang="de-DE"/>
          </a:p>
        </p:txBody>
      </p:sp>
    </p:spTree>
    <p:extLst>
      <p:ext uri="{BB962C8B-B14F-4D97-AF65-F5344CB8AC3E}">
        <p14:creationId xmlns:p14="http://schemas.microsoft.com/office/powerpoint/2010/main" val="4283464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81F93-F4E3-4425-8E55-564001752345}" type="datetimeFigureOut">
              <a:rPr lang="de-DE" smtClean="0"/>
              <a:t>26.06.2019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7201B-BC5F-407B-AA60-0E559F4F0ABC}" type="slidenum">
              <a:rPr lang="de-DE" smtClean="0"/>
              <a:t>‹Nr.›</a:t>
            </a:fld>
            <a:endParaRPr lang="de-DE"/>
          </a:p>
        </p:txBody>
      </p:sp>
    </p:spTree>
    <p:extLst>
      <p:ext uri="{BB962C8B-B14F-4D97-AF65-F5344CB8AC3E}">
        <p14:creationId xmlns:p14="http://schemas.microsoft.com/office/powerpoint/2010/main" val="369179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42181" y="198069"/>
            <a:ext cx="10414958" cy="6443003"/>
          </a:xfrm>
        </p:spPr>
        <p:txBody>
          <a:bodyPr anchor="ctr">
            <a:normAutofit/>
          </a:bodyPr>
          <a:lstStyle/>
          <a:p>
            <a:pPr algn="l"/>
            <a:r>
              <a:rPr lang="de-DE" sz="4400" b="1" i="1" dirty="0" smtClean="0">
                <a:solidFill>
                  <a:schemeClr val="bg1"/>
                </a:solidFill>
              </a:rPr>
              <a:t>‘</a:t>
            </a:r>
            <a:r>
              <a:rPr lang="de-DE" sz="4400" b="1" i="1" dirty="0">
                <a:solidFill>
                  <a:schemeClr val="bg1"/>
                </a:solidFill>
              </a:rPr>
              <a:t>Eine große Menschenmenge folgte ihm, weil sie die Zeichen sahen‘. </a:t>
            </a:r>
            <a:r>
              <a:rPr lang="de-DE" sz="4400" b="1" i="1" dirty="0" smtClean="0">
                <a:solidFill>
                  <a:schemeClr val="bg1"/>
                </a:solidFill>
              </a:rPr>
              <a:t/>
            </a:r>
            <a:br>
              <a:rPr lang="de-DE" sz="4400" b="1" i="1" dirty="0" smtClean="0">
                <a:solidFill>
                  <a:schemeClr val="bg1"/>
                </a:solidFill>
              </a:rPr>
            </a:br>
            <a:r>
              <a:rPr lang="de-DE" sz="4400" b="1" i="1" dirty="0">
                <a:solidFill>
                  <a:schemeClr val="bg1"/>
                </a:solidFill>
              </a:rPr>
              <a:t/>
            </a:r>
            <a:br>
              <a:rPr lang="de-DE" sz="4400" b="1" i="1" dirty="0">
                <a:solidFill>
                  <a:schemeClr val="bg1"/>
                </a:solidFill>
              </a:rPr>
            </a:br>
            <a:r>
              <a:rPr lang="de-DE" sz="4400" b="1" dirty="0" smtClean="0">
                <a:solidFill>
                  <a:schemeClr val="bg1"/>
                </a:solidFill>
              </a:rPr>
              <a:t>Wir </a:t>
            </a:r>
            <a:r>
              <a:rPr lang="de-DE" sz="4400" b="1" dirty="0">
                <a:solidFill>
                  <a:schemeClr val="bg1"/>
                </a:solidFill>
              </a:rPr>
              <a:t>bitten dich für alle, die Wegweiser für ihr Leben suchen. Treuer Gott </a:t>
            </a:r>
            <a:r>
              <a:rPr lang="de-DE" sz="4400" b="1" dirty="0" smtClean="0">
                <a:solidFill>
                  <a:schemeClr val="bg1"/>
                </a:solidFill>
              </a:rPr>
              <a:t>…</a:t>
            </a:r>
            <a:r>
              <a:rPr lang="de-DE" sz="4400" b="1" dirty="0">
                <a:solidFill>
                  <a:schemeClr val="bg1"/>
                </a:solidFill>
              </a:rPr>
              <a:t/>
            </a:r>
            <a:br>
              <a:rPr lang="de-DE" sz="4400" b="1" dirty="0">
                <a:solidFill>
                  <a:schemeClr val="bg1"/>
                </a:solidFill>
              </a:rPr>
            </a:br>
            <a:r>
              <a:rPr lang="de-DE" sz="4400" b="1" i="1" dirty="0" smtClean="0">
                <a:solidFill>
                  <a:schemeClr val="bg1"/>
                </a:solidFill>
              </a:rPr>
              <a:t/>
            </a:r>
            <a:br>
              <a:rPr lang="de-DE" sz="4400" b="1" i="1" dirty="0" smtClean="0">
                <a:solidFill>
                  <a:schemeClr val="bg1"/>
                </a:solidFill>
              </a:rPr>
            </a:br>
            <a:r>
              <a:rPr lang="de-DE" sz="4400" b="1" i="1" dirty="0" smtClean="0">
                <a:solidFill>
                  <a:schemeClr val="bg1"/>
                </a:solidFill>
              </a:rPr>
              <a:t>… stärke </a:t>
            </a:r>
            <a:r>
              <a:rPr lang="de-DE" sz="4400" b="1" i="1" dirty="0">
                <a:solidFill>
                  <a:schemeClr val="bg1"/>
                </a:solidFill>
              </a:rPr>
              <a:t>sie, auf ihrem Weg</a:t>
            </a:r>
            <a:r>
              <a:rPr lang="de-DE" sz="4400" b="1" i="1" dirty="0" smtClean="0">
                <a:solidFill>
                  <a:schemeClr val="bg1"/>
                </a:solidFill>
              </a:rPr>
              <a:t>.</a:t>
            </a:r>
            <a:endParaRPr lang="de-DE" sz="4400" b="1" i="1" dirty="0">
              <a:solidFill>
                <a:schemeClr val="bg1"/>
              </a:solidFill>
            </a:endParaRPr>
          </a:p>
        </p:txBody>
      </p:sp>
      <p:sp>
        <p:nvSpPr>
          <p:cNvPr id="4" name="Chevron 3"/>
          <p:cNvSpPr/>
          <p:nvPr/>
        </p:nvSpPr>
        <p:spPr>
          <a:xfrm rot="5400000">
            <a:off x="11076317" y="3441939"/>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 name="Chevron 4"/>
          <p:cNvSpPr/>
          <p:nvPr/>
        </p:nvSpPr>
        <p:spPr>
          <a:xfrm rot="16200000" flipV="1">
            <a:off x="11076316" y="2458528"/>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Textfeld 5"/>
          <p:cNvSpPr txBox="1"/>
          <p:nvPr/>
        </p:nvSpPr>
        <p:spPr>
          <a:xfrm>
            <a:off x="11136702" y="3050239"/>
            <a:ext cx="508958" cy="369332"/>
          </a:xfrm>
          <a:prstGeom prst="rect">
            <a:avLst/>
          </a:prstGeom>
          <a:noFill/>
        </p:spPr>
        <p:txBody>
          <a:bodyPr wrap="square" rtlCol="0">
            <a:spAutoFit/>
          </a:bodyPr>
          <a:lstStyle/>
          <a:p>
            <a:r>
              <a:rPr lang="de-DE" b="1" dirty="0" smtClean="0">
                <a:solidFill>
                  <a:schemeClr val="bg1">
                    <a:lumMod val="50000"/>
                  </a:schemeClr>
                </a:solidFill>
                <a:latin typeface="Trebuchet MS" panose="020B0603020202020204" pitchFamily="34" charset="0"/>
              </a:rPr>
              <a:t>1</a:t>
            </a:r>
            <a:endParaRPr lang="de-DE"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2222088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798170" cy="6182324"/>
          </a:xfrm>
        </p:spPr>
        <p:txBody>
          <a:bodyPr/>
          <a:lstStyle/>
          <a:p>
            <a:r>
              <a:rPr lang="de-DE" b="1" i="1" dirty="0" smtClean="0">
                <a:solidFill>
                  <a:schemeClr val="bg1"/>
                </a:solidFill>
              </a:rPr>
              <a:t>‘</a:t>
            </a:r>
            <a:r>
              <a:rPr lang="de-DE" b="1" i="1" dirty="0">
                <a:solidFill>
                  <a:schemeClr val="bg1"/>
                </a:solidFill>
              </a:rPr>
              <a:t>Das sagte er aber nur, um ihn auf die Probe zu stellen.‘</a:t>
            </a:r>
            <a:r>
              <a:rPr lang="de-DE" b="1" dirty="0">
                <a:solidFill>
                  <a:schemeClr val="bg1"/>
                </a:solidFill>
              </a:rPr>
              <a:t> </a:t>
            </a:r>
            <a:r>
              <a:rPr lang="de-DE" b="1" dirty="0" smtClean="0">
                <a:solidFill>
                  <a:schemeClr val="bg1"/>
                </a:solidFill>
              </a:rPr>
              <a:t/>
            </a:r>
            <a:br>
              <a:rPr lang="de-DE" b="1" dirty="0" smtClean="0">
                <a:solidFill>
                  <a:schemeClr val="bg1"/>
                </a:solidFill>
              </a:rPr>
            </a:br>
            <a:r>
              <a:rPr lang="de-DE" b="1" dirty="0">
                <a:solidFill>
                  <a:schemeClr val="bg1"/>
                </a:solidFill>
              </a:rPr>
              <a:t/>
            </a:r>
            <a:br>
              <a:rPr lang="de-DE" b="1" dirty="0">
                <a:solidFill>
                  <a:schemeClr val="bg1"/>
                </a:solidFill>
              </a:rPr>
            </a:br>
            <a:r>
              <a:rPr lang="de-DE" b="1" dirty="0" smtClean="0">
                <a:solidFill>
                  <a:schemeClr val="bg1"/>
                </a:solidFill>
              </a:rPr>
              <a:t>Wir </a:t>
            </a:r>
            <a:r>
              <a:rPr lang="de-DE" b="1" dirty="0">
                <a:solidFill>
                  <a:schemeClr val="bg1"/>
                </a:solidFill>
              </a:rPr>
              <a:t>bitten für alle, die schwere Prüfungen in ihrem Leben bestehen müssen. Treuer Gott </a:t>
            </a:r>
            <a:r>
              <a:rPr lang="de-DE" b="1" dirty="0" smtClean="0">
                <a:solidFill>
                  <a:schemeClr val="bg1"/>
                </a:solidFill>
              </a:rPr>
              <a:t>…</a:t>
            </a:r>
            <a:br>
              <a:rPr lang="de-DE" b="1" dirty="0" smtClean="0">
                <a:solidFill>
                  <a:schemeClr val="bg1"/>
                </a:solidFill>
              </a:rPr>
            </a:br>
            <a:r>
              <a:rPr lang="de-DE" b="1" dirty="0">
                <a:solidFill>
                  <a:schemeClr val="bg1"/>
                </a:solidFill>
              </a:rPr>
              <a:t/>
            </a:r>
            <a:br>
              <a:rPr lang="de-DE" b="1" dirty="0">
                <a:solidFill>
                  <a:schemeClr val="bg1"/>
                </a:solidFill>
              </a:rPr>
            </a:br>
            <a:r>
              <a:rPr lang="de-DE" b="1" i="1" dirty="0" smtClean="0">
                <a:solidFill>
                  <a:schemeClr val="bg1"/>
                </a:solidFill>
              </a:rPr>
              <a:t>… </a:t>
            </a:r>
            <a:r>
              <a:rPr lang="de-DE" b="1" i="1" dirty="0">
                <a:solidFill>
                  <a:schemeClr val="bg1"/>
                </a:solidFill>
              </a:rPr>
              <a:t>stärke sie, auf ihrem Weg</a:t>
            </a:r>
            <a:r>
              <a:rPr lang="de-DE" b="1" i="1" dirty="0" smtClean="0">
                <a:solidFill>
                  <a:schemeClr val="bg1"/>
                </a:solidFill>
              </a:rPr>
              <a:t>.</a:t>
            </a:r>
            <a:endParaRPr lang="de-DE" b="1" dirty="0">
              <a:solidFill>
                <a:schemeClr val="bg1"/>
              </a:solidFill>
              <a:latin typeface="Trebuchet MS" panose="020B0603020202020204" pitchFamily="34" charset="0"/>
            </a:endParaRPr>
          </a:p>
        </p:txBody>
      </p:sp>
      <p:sp>
        <p:nvSpPr>
          <p:cNvPr id="10" name="Chevron 9"/>
          <p:cNvSpPr/>
          <p:nvPr/>
        </p:nvSpPr>
        <p:spPr>
          <a:xfrm rot="5400000">
            <a:off x="11076317" y="3441939"/>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1" name="Chevron 10"/>
          <p:cNvSpPr/>
          <p:nvPr/>
        </p:nvSpPr>
        <p:spPr>
          <a:xfrm rot="16200000" flipV="1">
            <a:off x="11076316" y="2458528"/>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2" name="Textfeld 11"/>
          <p:cNvSpPr txBox="1"/>
          <p:nvPr/>
        </p:nvSpPr>
        <p:spPr>
          <a:xfrm>
            <a:off x="11136702" y="3050239"/>
            <a:ext cx="508958" cy="369332"/>
          </a:xfrm>
          <a:prstGeom prst="rect">
            <a:avLst/>
          </a:prstGeom>
          <a:noFill/>
        </p:spPr>
        <p:txBody>
          <a:bodyPr wrap="square" rtlCol="0">
            <a:spAutoFit/>
          </a:bodyPr>
          <a:lstStyle/>
          <a:p>
            <a:r>
              <a:rPr lang="de-DE" b="1" dirty="0" smtClean="0">
                <a:solidFill>
                  <a:schemeClr val="bg1">
                    <a:lumMod val="50000"/>
                  </a:schemeClr>
                </a:solidFill>
                <a:latin typeface="Trebuchet MS" panose="020B0603020202020204" pitchFamily="34" charset="0"/>
              </a:rPr>
              <a:t>2</a:t>
            </a:r>
            <a:endParaRPr lang="de-DE"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299258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884434" cy="6182324"/>
          </a:xfrm>
        </p:spPr>
        <p:txBody>
          <a:bodyPr/>
          <a:lstStyle/>
          <a:p>
            <a:r>
              <a:rPr lang="de-DE" b="1" i="1" dirty="0" smtClean="0">
                <a:solidFill>
                  <a:schemeClr val="bg1"/>
                </a:solidFill>
              </a:rPr>
              <a:t>‘</a:t>
            </a:r>
            <a:r>
              <a:rPr lang="de-DE" b="1" i="1" dirty="0">
                <a:solidFill>
                  <a:schemeClr val="bg1"/>
                </a:solidFill>
              </a:rPr>
              <a:t>Hier ist ein kleiner Junge, der hat fünf Gerstenbrote und zwei Fische.‘ </a:t>
            </a:r>
            <a:r>
              <a:rPr lang="de-DE" b="1" i="1" dirty="0" smtClean="0">
                <a:solidFill>
                  <a:schemeClr val="bg1"/>
                </a:solidFill>
              </a:rPr>
              <a:t/>
            </a:r>
            <a:br>
              <a:rPr lang="de-DE" b="1" i="1" dirty="0" smtClean="0">
                <a:solidFill>
                  <a:schemeClr val="bg1"/>
                </a:solidFill>
              </a:rPr>
            </a:br>
            <a:r>
              <a:rPr lang="de-DE" b="1" i="1" dirty="0">
                <a:solidFill>
                  <a:schemeClr val="bg1"/>
                </a:solidFill>
              </a:rPr>
              <a:t/>
            </a:r>
            <a:br>
              <a:rPr lang="de-DE" b="1" i="1" dirty="0">
                <a:solidFill>
                  <a:schemeClr val="bg1"/>
                </a:solidFill>
              </a:rPr>
            </a:br>
            <a:r>
              <a:rPr lang="de-DE" b="1" dirty="0" smtClean="0">
                <a:solidFill>
                  <a:schemeClr val="bg1"/>
                </a:solidFill>
              </a:rPr>
              <a:t>Wir </a:t>
            </a:r>
            <a:r>
              <a:rPr lang="de-DE" b="1" dirty="0">
                <a:solidFill>
                  <a:schemeClr val="bg1"/>
                </a:solidFill>
              </a:rPr>
              <a:t>bitten für unsere Ministrantinnen und Ministranten und für alle Menschen, die sich in den Dienst der Gemeinschaft stellen. Treuer Gott </a:t>
            </a:r>
            <a:r>
              <a:rPr lang="de-DE" b="1" dirty="0" smtClean="0">
                <a:solidFill>
                  <a:schemeClr val="bg1"/>
                </a:solidFill>
              </a:rPr>
              <a:t>…</a:t>
            </a:r>
            <a:br>
              <a:rPr lang="de-DE" b="1" dirty="0" smtClean="0">
                <a:solidFill>
                  <a:schemeClr val="bg1"/>
                </a:solidFill>
              </a:rPr>
            </a:br>
            <a:r>
              <a:rPr lang="de-DE" b="1" dirty="0">
                <a:solidFill>
                  <a:schemeClr val="bg1"/>
                </a:solidFill>
              </a:rPr>
              <a:t/>
            </a:r>
            <a:br>
              <a:rPr lang="de-DE" b="1" dirty="0">
                <a:solidFill>
                  <a:schemeClr val="bg1"/>
                </a:solidFill>
              </a:rPr>
            </a:br>
            <a:r>
              <a:rPr lang="de-DE" b="1" i="1" dirty="0" smtClean="0">
                <a:solidFill>
                  <a:schemeClr val="bg1"/>
                </a:solidFill>
              </a:rPr>
              <a:t>… </a:t>
            </a:r>
            <a:r>
              <a:rPr lang="de-DE" b="1" i="1" dirty="0">
                <a:solidFill>
                  <a:schemeClr val="bg1"/>
                </a:solidFill>
              </a:rPr>
              <a:t>stärke sie, auf ihrem Weg</a:t>
            </a:r>
            <a:r>
              <a:rPr lang="de-DE" b="1" i="1" dirty="0" smtClean="0">
                <a:solidFill>
                  <a:schemeClr val="bg1"/>
                </a:solidFill>
              </a:rPr>
              <a:t>.</a:t>
            </a:r>
            <a:endParaRPr lang="de-DE" b="1" dirty="0">
              <a:solidFill>
                <a:schemeClr val="bg1"/>
              </a:solidFill>
              <a:latin typeface="Trebuchet MS" panose="020B0603020202020204" pitchFamily="34" charset="0"/>
            </a:endParaRPr>
          </a:p>
        </p:txBody>
      </p:sp>
      <p:sp>
        <p:nvSpPr>
          <p:cNvPr id="7" name="Chevron 6"/>
          <p:cNvSpPr/>
          <p:nvPr/>
        </p:nvSpPr>
        <p:spPr>
          <a:xfrm rot="5400000">
            <a:off x="11076317" y="3441939"/>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 name="Chevron 7"/>
          <p:cNvSpPr/>
          <p:nvPr/>
        </p:nvSpPr>
        <p:spPr>
          <a:xfrm rot="16200000" flipV="1">
            <a:off x="11076316" y="2458528"/>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 name="Textfeld 8"/>
          <p:cNvSpPr txBox="1"/>
          <p:nvPr/>
        </p:nvSpPr>
        <p:spPr>
          <a:xfrm>
            <a:off x="11136702" y="3050239"/>
            <a:ext cx="508958" cy="369332"/>
          </a:xfrm>
          <a:prstGeom prst="rect">
            <a:avLst/>
          </a:prstGeom>
          <a:noFill/>
        </p:spPr>
        <p:txBody>
          <a:bodyPr wrap="square" rtlCol="0">
            <a:spAutoFit/>
          </a:bodyPr>
          <a:lstStyle/>
          <a:p>
            <a:r>
              <a:rPr lang="de-DE" b="1" dirty="0" smtClean="0">
                <a:solidFill>
                  <a:schemeClr val="bg1">
                    <a:lumMod val="50000"/>
                  </a:schemeClr>
                </a:solidFill>
                <a:latin typeface="Trebuchet MS" panose="020B0603020202020204" pitchFamily="34" charset="0"/>
              </a:rPr>
              <a:t>3</a:t>
            </a:r>
            <a:endParaRPr lang="de-DE"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166195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979325" cy="6251335"/>
          </a:xfrm>
        </p:spPr>
        <p:txBody>
          <a:bodyPr/>
          <a:lstStyle/>
          <a:p>
            <a:r>
              <a:rPr lang="de-DE" b="1" i="1" dirty="0" smtClean="0">
                <a:solidFill>
                  <a:schemeClr val="bg1"/>
                </a:solidFill>
              </a:rPr>
              <a:t>‘</a:t>
            </a:r>
            <a:r>
              <a:rPr lang="de-DE" b="1" i="1" dirty="0">
                <a:solidFill>
                  <a:schemeClr val="bg1"/>
                </a:solidFill>
              </a:rPr>
              <a:t>Jesus sagte: lasst die Leute sich setzen.‘</a:t>
            </a:r>
            <a:r>
              <a:rPr lang="de-DE" b="1" dirty="0">
                <a:solidFill>
                  <a:schemeClr val="bg1"/>
                </a:solidFill>
              </a:rPr>
              <a:t> </a:t>
            </a:r>
            <a:r>
              <a:rPr lang="de-DE" b="1" dirty="0" smtClean="0">
                <a:solidFill>
                  <a:schemeClr val="bg1"/>
                </a:solidFill>
              </a:rPr>
              <a:t/>
            </a:r>
            <a:br>
              <a:rPr lang="de-DE" b="1" dirty="0" smtClean="0">
                <a:solidFill>
                  <a:schemeClr val="bg1"/>
                </a:solidFill>
              </a:rPr>
            </a:br>
            <a:r>
              <a:rPr lang="de-DE" b="1" dirty="0">
                <a:solidFill>
                  <a:schemeClr val="bg1"/>
                </a:solidFill>
              </a:rPr>
              <a:t/>
            </a:r>
            <a:br>
              <a:rPr lang="de-DE" b="1" dirty="0">
                <a:solidFill>
                  <a:schemeClr val="bg1"/>
                </a:solidFill>
              </a:rPr>
            </a:br>
            <a:r>
              <a:rPr lang="de-DE" b="1" dirty="0" smtClean="0">
                <a:solidFill>
                  <a:schemeClr val="bg1"/>
                </a:solidFill>
              </a:rPr>
              <a:t>Wir </a:t>
            </a:r>
            <a:r>
              <a:rPr lang="de-DE" b="1" dirty="0">
                <a:solidFill>
                  <a:schemeClr val="bg1"/>
                </a:solidFill>
              </a:rPr>
              <a:t>bitten für alle, die in ihrem Leben keine Zeit mehr finden, um zur Ruhe zu kommen. Treuer Gott </a:t>
            </a:r>
            <a:r>
              <a:rPr lang="de-DE" b="1" dirty="0" smtClean="0">
                <a:solidFill>
                  <a:schemeClr val="bg1"/>
                </a:solidFill>
              </a:rPr>
              <a:t>…</a:t>
            </a:r>
            <a:br>
              <a:rPr lang="de-DE" b="1" dirty="0" smtClean="0">
                <a:solidFill>
                  <a:schemeClr val="bg1"/>
                </a:solidFill>
              </a:rPr>
            </a:br>
            <a:r>
              <a:rPr lang="de-DE" b="1" dirty="0">
                <a:solidFill>
                  <a:schemeClr val="bg1"/>
                </a:solidFill>
              </a:rPr>
              <a:t/>
            </a:r>
            <a:br>
              <a:rPr lang="de-DE" b="1" dirty="0">
                <a:solidFill>
                  <a:schemeClr val="bg1"/>
                </a:solidFill>
              </a:rPr>
            </a:br>
            <a:r>
              <a:rPr lang="de-DE" b="1" i="1" dirty="0" smtClean="0">
                <a:solidFill>
                  <a:schemeClr val="bg1"/>
                </a:solidFill>
              </a:rPr>
              <a:t>… </a:t>
            </a:r>
            <a:r>
              <a:rPr lang="de-DE" b="1" i="1" dirty="0">
                <a:solidFill>
                  <a:schemeClr val="bg1"/>
                </a:solidFill>
              </a:rPr>
              <a:t>stärke sie, auf ihrem Weg</a:t>
            </a:r>
            <a:r>
              <a:rPr lang="de-DE" b="1" i="1" dirty="0" smtClean="0">
                <a:solidFill>
                  <a:schemeClr val="bg1"/>
                </a:solidFill>
              </a:rPr>
              <a:t>.</a:t>
            </a:r>
            <a:endParaRPr lang="de-DE" b="1" dirty="0">
              <a:solidFill>
                <a:schemeClr val="bg1"/>
              </a:solidFill>
              <a:latin typeface="Trebuchet MS" panose="020B0603020202020204" pitchFamily="34" charset="0"/>
            </a:endParaRPr>
          </a:p>
        </p:txBody>
      </p:sp>
      <p:sp>
        <p:nvSpPr>
          <p:cNvPr id="7" name="Chevron 6"/>
          <p:cNvSpPr/>
          <p:nvPr/>
        </p:nvSpPr>
        <p:spPr>
          <a:xfrm rot="5400000">
            <a:off x="11076317" y="3441939"/>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 name="Chevron 7"/>
          <p:cNvSpPr/>
          <p:nvPr/>
        </p:nvSpPr>
        <p:spPr>
          <a:xfrm rot="16200000" flipV="1">
            <a:off x="11076316" y="2458528"/>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 name="Textfeld 8"/>
          <p:cNvSpPr txBox="1"/>
          <p:nvPr/>
        </p:nvSpPr>
        <p:spPr>
          <a:xfrm>
            <a:off x="11136702" y="3050239"/>
            <a:ext cx="508958" cy="369332"/>
          </a:xfrm>
          <a:prstGeom prst="rect">
            <a:avLst/>
          </a:prstGeom>
          <a:noFill/>
        </p:spPr>
        <p:txBody>
          <a:bodyPr wrap="square" rtlCol="0">
            <a:spAutoFit/>
          </a:bodyPr>
          <a:lstStyle/>
          <a:p>
            <a:r>
              <a:rPr lang="de-DE" b="1" dirty="0" smtClean="0">
                <a:solidFill>
                  <a:schemeClr val="bg1">
                    <a:lumMod val="50000"/>
                  </a:schemeClr>
                </a:solidFill>
                <a:latin typeface="Trebuchet MS" panose="020B0603020202020204" pitchFamily="34" charset="0"/>
              </a:rPr>
              <a:t>4</a:t>
            </a:r>
            <a:endParaRPr lang="de-DE"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307831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979325" cy="6268587"/>
          </a:xfrm>
        </p:spPr>
        <p:txBody>
          <a:bodyPr/>
          <a:lstStyle/>
          <a:p>
            <a:r>
              <a:rPr lang="de-DE" b="1" i="1" dirty="0" smtClean="0">
                <a:solidFill>
                  <a:schemeClr val="bg1"/>
                </a:solidFill>
              </a:rPr>
              <a:t>‘</a:t>
            </a:r>
            <a:r>
              <a:rPr lang="de-DE" b="1" i="1" dirty="0">
                <a:solidFill>
                  <a:schemeClr val="bg1"/>
                </a:solidFill>
              </a:rPr>
              <a:t>Das ist der Prophet, der in die Welt kommen soll.‘</a:t>
            </a:r>
            <a:r>
              <a:rPr lang="de-DE" b="1" dirty="0">
                <a:solidFill>
                  <a:schemeClr val="bg1"/>
                </a:solidFill>
              </a:rPr>
              <a:t> </a:t>
            </a:r>
            <a:r>
              <a:rPr lang="de-DE" b="1" dirty="0" smtClean="0">
                <a:solidFill>
                  <a:schemeClr val="bg1"/>
                </a:solidFill>
              </a:rPr>
              <a:t/>
            </a:r>
            <a:br>
              <a:rPr lang="de-DE" b="1" dirty="0" smtClean="0">
                <a:solidFill>
                  <a:schemeClr val="bg1"/>
                </a:solidFill>
              </a:rPr>
            </a:br>
            <a:r>
              <a:rPr lang="de-DE" b="1" dirty="0">
                <a:solidFill>
                  <a:schemeClr val="bg1"/>
                </a:solidFill>
              </a:rPr>
              <a:t/>
            </a:r>
            <a:br>
              <a:rPr lang="de-DE" b="1" dirty="0">
                <a:solidFill>
                  <a:schemeClr val="bg1"/>
                </a:solidFill>
              </a:rPr>
            </a:br>
            <a:r>
              <a:rPr lang="de-DE" b="1" dirty="0" smtClean="0">
                <a:solidFill>
                  <a:schemeClr val="bg1"/>
                </a:solidFill>
              </a:rPr>
              <a:t>Wir </a:t>
            </a:r>
            <a:r>
              <a:rPr lang="de-DE" b="1" dirty="0">
                <a:solidFill>
                  <a:schemeClr val="bg1"/>
                </a:solidFill>
              </a:rPr>
              <a:t>bitten für alle, die für die Welt Verantwortung tragen, für unsere Politikerinnen und Politiker und für alle, die die in der Kirche Leitungsverantwortung haben. Treuer Gott </a:t>
            </a:r>
            <a:r>
              <a:rPr lang="de-DE" b="1" dirty="0" smtClean="0">
                <a:solidFill>
                  <a:schemeClr val="bg1"/>
                </a:solidFill>
              </a:rPr>
              <a:t>…</a:t>
            </a:r>
            <a:br>
              <a:rPr lang="de-DE" b="1" dirty="0" smtClean="0">
                <a:solidFill>
                  <a:schemeClr val="bg1"/>
                </a:solidFill>
              </a:rPr>
            </a:br>
            <a:r>
              <a:rPr lang="de-DE" b="1" dirty="0">
                <a:solidFill>
                  <a:schemeClr val="bg1"/>
                </a:solidFill>
              </a:rPr>
              <a:t/>
            </a:r>
            <a:br>
              <a:rPr lang="de-DE" b="1" dirty="0">
                <a:solidFill>
                  <a:schemeClr val="bg1"/>
                </a:solidFill>
              </a:rPr>
            </a:br>
            <a:r>
              <a:rPr lang="de-DE" b="1" i="1" dirty="0" smtClean="0">
                <a:solidFill>
                  <a:schemeClr val="bg1"/>
                </a:solidFill>
              </a:rPr>
              <a:t>… </a:t>
            </a:r>
            <a:r>
              <a:rPr lang="de-DE" b="1" i="1" dirty="0">
                <a:solidFill>
                  <a:schemeClr val="bg1"/>
                </a:solidFill>
              </a:rPr>
              <a:t>stärke sie, auf ihrem Weg</a:t>
            </a:r>
            <a:r>
              <a:rPr lang="de-DE" b="1" i="1" dirty="0" smtClean="0">
                <a:solidFill>
                  <a:schemeClr val="bg1"/>
                </a:solidFill>
              </a:rPr>
              <a:t>.</a:t>
            </a:r>
            <a:endParaRPr lang="de-DE" b="1" dirty="0">
              <a:solidFill>
                <a:schemeClr val="bg1"/>
              </a:solidFill>
              <a:latin typeface="Trebuchet MS" panose="020B0603020202020204" pitchFamily="34" charset="0"/>
            </a:endParaRPr>
          </a:p>
        </p:txBody>
      </p:sp>
      <p:sp>
        <p:nvSpPr>
          <p:cNvPr id="7" name="Chevron 6"/>
          <p:cNvSpPr/>
          <p:nvPr/>
        </p:nvSpPr>
        <p:spPr>
          <a:xfrm rot="5400000">
            <a:off x="11076317" y="3441939"/>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 name="Chevron 7"/>
          <p:cNvSpPr/>
          <p:nvPr/>
        </p:nvSpPr>
        <p:spPr>
          <a:xfrm rot="16200000" flipV="1">
            <a:off x="11076316" y="2458528"/>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9" name="Textfeld 8"/>
          <p:cNvSpPr txBox="1"/>
          <p:nvPr/>
        </p:nvSpPr>
        <p:spPr>
          <a:xfrm>
            <a:off x="11136702" y="3050239"/>
            <a:ext cx="508958" cy="369332"/>
          </a:xfrm>
          <a:prstGeom prst="rect">
            <a:avLst/>
          </a:prstGeom>
          <a:noFill/>
        </p:spPr>
        <p:txBody>
          <a:bodyPr wrap="square" rtlCol="0">
            <a:spAutoFit/>
          </a:bodyPr>
          <a:lstStyle/>
          <a:p>
            <a:r>
              <a:rPr lang="de-DE" b="1" dirty="0" smtClean="0">
                <a:solidFill>
                  <a:schemeClr val="bg1">
                    <a:lumMod val="50000"/>
                  </a:schemeClr>
                </a:solidFill>
                <a:latin typeface="Trebuchet MS" panose="020B0603020202020204" pitchFamily="34" charset="0"/>
              </a:rPr>
              <a:t>5</a:t>
            </a:r>
            <a:endParaRPr lang="de-DE"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1242601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849928" cy="6277215"/>
          </a:xfrm>
        </p:spPr>
        <p:txBody>
          <a:bodyPr/>
          <a:lstStyle/>
          <a:p>
            <a:r>
              <a:rPr lang="de-DE" b="1" i="1" dirty="0" smtClean="0">
                <a:solidFill>
                  <a:schemeClr val="bg1"/>
                </a:solidFill>
              </a:rPr>
              <a:t>‘</a:t>
            </a:r>
            <a:r>
              <a:rPr lang="de-DE" b="1" i="1" dirty="0">
                <a:solidFill>
                  <a:schemeClr val="bg1"/>
                </a:solidFill>
              </a:rPr>
              <a:t>Daher zog er sich auf den Berg zurück. Er allein.‘</a:t>
            </a:r>
            <a:r>
              <a:rPr lang="de-DE" b="1" dirty="0">
                <a:solidFill>
                  <a:schemeClr val="bg1"/>
                </a:solidFill>
              </a:rPr>
              <a:t> </a:t>
            </a:r>
            <a:r>
              <a:rPr lang="de-DE" b="1" dirty="0" smtClean="0">
                <a:solidFill>
                  <a:schemeClr val="bg1"/>
                </a:solidFill>
              </a:rPr>
              <a:t/>
            </a:r>
            <a:br>
              <a:rPr lang="de-DE" b="1" dirty="0" smtClean="0">
                <a:solidFill>
                  <a:schemeClr val="bg1"/>
                </a:solidFill>
              </a:rPr>
            </a:br>
            <a:r>
              <a:rPr lang="de-DE" b="1" dirty="0">
                <a:solidFill>
                  <a:schemeClr val="bg1"/>
                </a:solidFill>
              </a:rPr>
              <a:t/>
            </a:r>
            <a:br>
              <a:rPr lang="de-DE" b="1" dirty="0">
                <a:solidFill>
                  <a:schemeClr val="bg1"/>
                </a:solidFill>
              </a:rPr>
            </a:br>
            <a:r>
              <a:rPr lang="de-DE" b="1" dirty="0" smtClean="0">
                <a:solidFill>
                  <a:schemeClr val="bg1"/>
                </a:solidFill>
              </a:rPr>
              <a:t>Wir </a:t>
            </a:r>
            <a:r>
              <a:rPr lang="de-DE" b="1" dirty="0">
                <a:solidFill>
                  <a:schemeClr val="bg1"/>
                </a:solidFill>
              </a:rPr>
              <a:t>bitten für alle, die einen geliebten Menschen verloren haben, sich verlassen fühlen oder sich von der Welt zurückziehen. Treuer Gott </a:t>
            </a:r>
            <a:r>
              <a:rPr lang="de-DE" b="1" dirty="0" smtClean="0">
                <a:solidFill>
                  <a:schemeClr val="bg1"/>
                </a:solidFill>
              </a:rPr>
              <a:t>…</a:t>
            </a:r>
            <a:r>
              <a:rPr lang="de-DE" b="1" dirty="0">
                <a:solidFill>
                  <a:schemeClr val="bg1"/>
                </a:solidFill>
              </a:rPr>
              <a:t/>
            </a:r>
            <a:br>
              <a:rPr lang="de-DE" b="1" dirty="0">
                <a:solidFill>
                  <a:schemeClr val="bg1"/>
                </a:solidFill>
              </a:rPr>
            </a:br>
            <a:r>
              <a:rPr lang="de-DE" b="1" dirty="0" smtClean="0">
                <a:solidFill>
                  <a:schemeClr val="bg1"/>
                </a:solidFill>
              </a:rPr>
              <a:t/>
            </a:r>
            <a:br>
              <a:rPr lang="de-DE" b="1" dirty="0" smtClean="0">
                <a:solidFill>
                  <a:schemeClr val="bg1"/>
                </a:solidFill>
              </a:rPr>
            </a:br>
            <a:r>
              <a:rPr lang="de-DE" b="1" i="1" dirty="0" smtClean="0">
                <a:solidFill>
                  <a:schemeClr val="bg1"/>
                </a:solidFill>
              </a:rPr>
              <a:t>… </a:t>
            </a:r>
            <a:r>
              <a:rPr lang="de-DE" b="1" i="1" dirty="0">
                <a:solidFill>
                  <a:schemeClr val="bg1"/>
                </a:solidFill>
              </a:rPr>
              <a:t>stärke sie, auf ihrem Weg</a:t>
            </a:r>
            <a:r>
              <a:rPr lang="de-DE" b="1" i="1" dirty="0" smtClean="0">
                <a:solidFill>
                  <a:schemeClr val="bg1"/>
                </a:solidFill>
              </a:rPr>
              <a:t>.</a:t>
            </a:r>
            <a:endParaRPr lang="de-DE" b="1" dirty="0">
              <a:solidFill>
                <a:schemeClr val="bg1"/>
              </a:solidFill>
              <a:latin typeface="Trebuchet MS" panose="020B0603020202020204" pitchFamily="34" charset="0"/>
            </a:endParaRPr>
          </a:p>
        </p:txBody>
      </p:sp>
      <p:sp>
        <p:nvSpPr>
          <p:cNvPr id="4" name="Chevron 3"/>
          <p:cNvSpPr/>
          <p:nvPr/>
        </p:nvSpPr>
        <p:spPr>
          <a:xfrm rot="5400000">
            <a:off x="11076317" y="3441939"/>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 name="Chevron 4"/>
          <p:cNvSpPr/>
          <p:nvPr/>
        </p:nvSpPr>
        <p:spPr>
          <a:xfrm rot="16200000" flipV="1">
            <a:off x="11076316" y="2458528"/>
            <a:ext cx="396815" cy="569343"/>
          </a:xfrm>
          <a:prstGeom prst="chevr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Textfeld 5"/>
          <p:cNvSpPr txBox="1"/>
          <p:nvPr/>
        </p:nvSpPr>
        <p:spPr>
          <a:xfrm>
            <a:off x="11136702" y="3050239"/>
            <a:ext cx="508958" cy="369332"/>
          </a:xfrm>
          <a:prstGeom prst="rect">
            <a:avLst/>
          </a:prstGeom>
          <a:noFill/>
        </p:spPr>
        <p:txBody>
          <a:bodyPr wrap="square" rtlCol="0">
            <a:spAutoFit/>
          </a:bodyPr>
          <a:lstStyle/>
          <a:p>
            <a:r>
              <a:rPr lang="de-DE" b="1" dirty="0" smtClean="0">
                <a:solidFill>
                  <a:schemeClr val="bg1">
                    <a:lumMod val="50000"/>
                  </a:schemeClr>
                </a:solidFill>
                <a:latin typeface="Trebuchet MS" panose="020B0603020202020204" pitchFamily="34" charset="0"/>
              </a:rPr>
              <a:t>6</a:t>
            </a:r>
            <a:endParaRPr lang="de-DE" b="1" dirty="0">
              <a:solidFill>
                <a:schemeClr val="bg1">
                  <a:lumMod val="50000"/>
                </a:schemeClr>
              </a:solidFill>
              <a:latin typeface="Trebuchet MS" panose="020B0603020202020204" pitchFamily="34" charset="0"/>
            </a:endParaRPr>
          </a:p>
        </p:txBody>
      </p:sp>
    </p:spTree>
    <p:extLst>
      <p:ext uri="{BB962C8B-B14F-4D97-AF65-F5344CB8AC3E}">
        <p14:creationId xmlns:p14="http://schemas.microsoft.com/office/powerpoint/2010/main" val="319501848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Words>
  <Application>Microsoft Office PowerPoint</Application>
  <PresentationFormat>Breitbild</PresentationFormat>
  <Paragraphs>12</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Trebuchet MS</vt:lpstr>
      <vt:lpstr>Office</vt:lpstr>
      <vt:lpstr>‘Eine große Menschenmenge folgte ihm, weil sie die Zeichen sahen‘.   Wir bitten dich für alle, die Wegweiser für ihr Leben suchen. Treuer Gott …  … stärke sie, auf ihrem Weg.</vt:lpstr>
      <vt:lpstr>‘Das sagte er aber nur, um ihn auf die Probe zu stellen.‘   Wir bitten für alle, die schwere Prüfungen in ihrem Leben bestehen müssen. Treuer Gott …  … stärke sie, auf ihrem Weg.</vt:lpstr>
      <vt:lpstr>‘Hier ist ein kleiner Junge, der hat fünf Gerstenbrote und zwei Fische.‘   Wir bitten für unsere Ministrantinnen und Ministranten und für alle Menschen, die sich in den Dienst der Gemeinschaft stellen. Treuer Gott …  … stärke sie, auf ihrem Weg.</vt:lpstr>
      <vt:lpstr>‘Jesus sagte: lasst die Leute sich setzen.‘   Wir bitten für alle, die in ihrem Leben keine Zeit mehr finden, um zur Ruhe zu kommen. Treuer Gott …  … stärke sie, auf ihrem Weg.</vt:lpstr>
      <vt:lpstr>‘Das ist der Prophet, der in die Welt kommen soll.‘   Wir bitten für alle, die für die Welt Verantwortung tragen, für unsere Politikerinnen und Politiker und für alle, die die in der Kirche Leitungsverantwortung haben. Treuer Gott …  … stärke sie, auf ihrem Weg.</vt:lpstr>
      <vt:lpstr>‘Daher zog er sich auf den Berg zurück. Er allein.‘   Wir bitten für alle, die einen geliebten Menschen verloren haben, sich verlassen fühlen oder sich von der Welt zurückziehen. Treuer Gott …  … stärke sie, auf ihrem Weg.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Tobias Bienert</dc:creator>
  <cp:lastModifiedBy>Tobias Bienert</cp:lastModifiedBy>
  <cp:revision>4</cp:revision>
  <cp:lastPrinted>2019-06-26T17:34:53Z</cp:lastPrinted>
  <dcterms:created xsi:type="dcterms:W3CDTF">2019-06-26T17:23:36Z</dcterms:created>
  <dcterms:modified xsi:type="dcterms:W3CDTF">2019-06-26T17:35:52Z</dcterms:modified>
</cp:coreProperties>
</file>