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7" r:id="rId5"/>
    <p:sldId id="266" r:id="rId6"/>
    <p:sldId id="259" r:id="rId7"/>
    <p:sldId id="260" r:id="rId8"/>
    <p:sldId id="271" r:id="rId9"/>
    <p:sldId id="262" r:id="rId10"/>
    <p:sldId id="263" r:id="rId11"/>
    <p:sldId id="258" r:id="rId12"/>
    <p:sldId id="276" r:id="rId13"/>
    <p:sldId id="269" r:id="rId14"/>
    <p:sldId id="277" r:id="rId15"/>
    <p:sldId id="268" r:id="rId16"/>
    <p:sldId id="278" r:id="rId17"/>
    <p:sldId id="265" r:id="rId18"/>
    <p:sldId id="274" r:id="rId19"/>
    <p:sldId id="279" r:id="rId20"/>
    <p:sldId id="26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4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86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05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97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22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65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35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90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65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35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33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14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0CFC-F736-474D-8D17-DAFE3BE191E2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4430-911F-4396-904E-B50428943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67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jpeg"/><Relationship Id="rId7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08" y="1465943"/>
            <a:ext cx="2659915" cy="42877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56" y="-605662"/>
            <a:ext cx="8809144" cy="687853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10108" y="5987173"/>
            <a:ext cx="6040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Kanit" pitchFamily="2" charset="-34"/>
                <a:ea typeface="+mj-ea"/>
                <a:cs typeface="Kanit" pitchFamily="2" charset="-34"/>
              </a:rPr>
              <a:t>mit dir  </a:t>
            </a:r>
            <a:r>
              <a:rPr lang="de-DE" sz="2800" dirty="0" smtClean="0">
                <a:solidFill>
                  <a:schemeClr val="bg1"/>
                </a:solidFill>
                <a:latin typeface="Kanit" pitchFamily="2" charset="-34"/>
                <a:ea typeface="+mj-ea"/>
                <a:cs typeface="Kanit" pitchFamily="2" charset="-34"/>
              </a:rPr>
              <a:t>vom </a:t>
            </a:r>
            <a:r>
              <a:rPr lang="de-DE" sz="28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28.07</a:t>
            </a:r>
            <a:r>
              <a:rPr lang="de-DE" sz="28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.-03.08.2024 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282430" y="37878"/>
            <a:ext cx="9144000" cy="987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634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7027">
            <a:off x="5909740" y="1734188"/>
            <a:ext cx="5158327" cy="38687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986">
            <a:off x="667451" y="2249115"/>
            <a:ext cx="4182218" cy="27922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128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5407" y="1498673"/>
            <a:ext cx="10741185" cy="4145063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latin typeface="Kanit" pitchFamily="2" charset="-34"/>
                <a:cs typeface="Kanit" pitchFamily="2" charset="-34"/>
              </a:rPr>
              <a:t>Ablauf der </a:t>
            </a:r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Wallfahrt: </a:t>
            </a:r>
            <a:br>
              <a:rPr lang="de-DE" sz="2800" b="1" dirty="0" smtClean="0">
                <a:latin typeface="Kanit" pitchFamily="2" charset="-34"/>
                <a:cs typeface="Kanit" pitchFamily="2" charset="-34"/>
              </a:rPr>
            </a:br>
            <a:r>
              <a:rPr lang="de-DE" sz="2200" i="1" dirty="0" smtClean="0">
                <a:latin typeface="Kanit Light" pitchFamily="2" charset="-34"/>
                <a:cs typeface="Kanit Light" pitchFamily="2" charset="-34"/>
              </a:rPr>
              <a:t>(Stand Dez.23 </a:t>
            </a:r>
            <a:r>
              <a:rPr lang="de-DE" sz="2200" i="1" dirty="0">
                <a:latin typeface="Kanit Light" pitchFamily="2" charset="-34"/>
                <a:cs typeface="Kanit Light" pitchFamily="2" charset="-34"/>
              </a:rPr>
              <a:t>- vorläufiges Programm, wird ständig aktualisiert)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  <a:p>
            <a:pPr algn="l"/>
            <a:endParaRPr lang="de-DE" sz="2300" b="1" dirty="0" smtClean="0">
              <a:latin typeface="Kanit" pitchFamily="2" charset="-34"/>
              <a:cs typeface="Kanit" pitchFamily="2" charset="-34"/>
            </a:endParaRPr>
          </a:p>
          <a:p>
            <a:pPr algn="l"/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Sonntag</a:t>
            </a:r>
            <a:r>
              <a:rPr lang="de-DE" sz="2800" b="1" dirty="0">
                <a:latin typeface="Kanit" pitchFamily="2" charset="-34"/>
                <a:cs typeface="Kanit" pitchFamily="2" charset="-34"/>
              </a:rPr>
              <a:t>, </a:t>
            </a:r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28.07.24:</a:t>
            </a:r>
            <a:endParaRPr lang="de-DE" sz="2800" b="1" dirty="0">
              <a:latin typeface="Kanit" pitchFamily="2" charset="-34"/>
              <a:cs typeface="Kani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später Nachmittag: Abfahrt des Busses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an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einem zentralen Punkt in der Pfarrei/dem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SSB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Fahrt zum zentralen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Aussendungsgottesdienst in Erlangen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(Der Ort im Süden der Diözese spart Zeit und CO</a:t>
            </a:r>
            <a:r>
              <a:rPr lang="de-DE" sz="2200" baseline="-25000" dirty="0" smtClean="0">
                <a:latin typeface="Kanit Light" pitchFamily="2" charset="-34"/>
                <a:cs typeface="Kanit Light" pitchFamily="2" charset="-34"/>
              </a:rPr>
              <a:t>2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)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19.00 Uhr: Aussendungsgottesdienst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21.00 Uhr: Fahrt nach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Rom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561" y="2389011"/>
            <a:ext cx="3795439" cy="26924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20281660">
            <a:off x="8553421" y="3957891"/>
            <a:ext cx="259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Wir kommen!</a:t>
            </a:r>
            <a:endParaRPr lang="de-DE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9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5" y="3866020"/>
            <a:ext cx="2424000" cy="18180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764410"/>
            <a:ext cx="10741185" cy="4930660"/>
          </a:xfrm>
        </p:spPr>
        <p:txBody>
          <a:bodyPr>
            <a:noAutofit/>
          </a:bodyPr>
          <a:lstStyle/>
          <a:p>
            <a:pPr algn="l"/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Montag</a:t>
            </a:r>
            <a:r>
              <a:rPr lang="de-DE" sz="2800" b="1" dirty="0">
                <a:latin typeface="Kanit" pitchFamily="2" charset="-34"/>
                <a:cs typeface="Kanit" pitchFamily="2" charset="-34"/>
              </a:rPr>
              <a:t>, 29.07.24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gegen 13:00 Uhr: Ankunft in Camping Roma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danach Aufenthalt in Rom mit individuellem Programm der Pfarrei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oder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gestaltete Ankunft durch Referat Ministrant*innenpastoral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Abendessen in Camping Roma in Schichten</a:t>
            </a:r>
          </a:p>
          <a:p>
            <a:pPr algn="l"/>
            <a:endParaRPr lang="de-DE" sz="22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900" y="2246553"/>
            <a:ext cx="2578100" cy="343746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525" y="3880624"/>
            <a:ext cx="2765475" cy="180339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160" y="3860289"/>
            <a:ext cx="3233855" cy="182558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67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2034580"/>
            <a:ext cx="10500221" cy="3577654"/>
          </a:xfrm>
        </p:spPr>
        <p:txBody>
          <a:bodyPr>
            <a:normAutofit/>
          </a:bodyPr>
          <a:lstStyle/>
          <a:p>
            <a:pPr algn="l"/>
            <a:r>
              <a:rPr lang="de-DE" sz="2800" b="1" dirty="0">
                <a:latin typeface="Kanit" pitchFamily="2" charset="-34"/>
                <a:cs typeface="Kanit" pitchFamily="2" charset="-34"/>
              </a:rPr>
              <a:t>Dienstag, 30.07.24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Trebuchet MS" panose="020B0603020202020204" pitchFamily="34" charset="0"/>
              </a:rPr>
              <a:t>o</a:t>
            </a:r>
            <a:r>
              <a:rPr lang="de-DE" sz="2200" dirty="0" smtClean="0">
                <a:latin typeface="Trebuchet MS" panose="020B0603020202020204" pitchFamily="34" charset="0"/>
              </a:rPr>
              <a:t>ffene </a:t>
            </a:r>
            <a:r>
              <a:rPr lang="de-DE" sz="2200" dirty="0">
                <a:latin typeface="Trebuchet MS" panose="020B0603020202020204" pitchFamily="34" charset="0"/>
              </a:rPr>
              <a:t>Angebote in Camping Roma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Trebuchet MS" panose="020B0603020202020204" pitchFamily="34" charset="0"/>
              </a:rPr>
              <a:t>v</a:t>
            </a:r>
            <a:r>
              <a:rPr lang="de-DE" sz="2200" dirty="0" smtClean="0">
                <a:latin typeface="Trebuchet MS" panose="020B0603020202020204" pitchFamily="34" charset="0"/>
              </a:rPr>
              <a:t>ormittags</a:t>
            </a:r>
            <a:r>
              <a:rPr lang="de-DE" sz="2200" dirty="0">
                <a:latin typeface="Trebuchet MS" panose="020B0603020202020204" pitchFamily="34" charset="0"/>
              </a:rPr>
              <a:t>: individuelles Programm der Pfarrei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Trebuchet MS" panose="020B0603020202020204" pitchFamily="34" charset="0"/>
              </a:rPr>
              <a:t>n</a:t>
            </a:r>
            <a:r>
              <a:rPr lang="de-DE" sz="2200" dirty="0" smtClean="0">
                <a:latin typeface="Trebuchet MS" panose="020B0603020202020204" pitchFamily="34" charset="0"/>
              </a:rPr>
              <a:t>achmittags</a:t>
            </a:r>
            <a:r>
              <a:rPr lang="de-DE" sz="2200" dirty="0">
                <a:latin typeface="Trebuchet MS" panose="020B0603020202020204" pitchFamily="34" charset="0"/>
              </a:rPr>
              <a:t>: Teilnahme an der Papstaudienz </a:t>
            </a:r>
            <a:r>
              <a:rPr lang="de-DE" sz="2200" dirty="0" smtClean="0">
                <a:latin typeface="Trebuchet MS" panose="020B0603020202020204" pitchFamily="34" charset="0"/>
              </a:rPr>
              <a:t/>
            </a:r>
            <a:br>
              <a:rPr lang="de-DE" sz="2200" dirty="0" smtClean="0">
                <a:latin typeface="Trebuchet MS" panose="020B0603020202020204" pitchFamily="34" charset="0"/>
              </a:rPr>
            </a:br>
            <a:r>
              <a:rPr lang="de-DE" sz="2200" dirty="0" smtClean="0">
                <a:latin typeface="Trebuchet MS" panose="020B0603020202020204" pitchFamily="34" charset="0"/>
              </a:rPr>
              <a:t>auf </a:t>
            </a:r>
            <a:r>
              <a:rPr lang="de-DE" sz="2200" dirty="0">
                <a:latin typeface="Trebuchet MS" panose="020B0603020202020204" pitchFamily="34" charset="0"/>
              </a:rPr>
              <a:t>dem Petersplatz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Trebuchet MS" panose="020B0603020202020204" pitchFamily="34" charset="0"/>
              </a:rPr>
              <a:t>a</a:t>
            </a:r>
            <a:r>
              <a:rPr lang="de-DE" sz="2200" dirty="0" smtClean="0">
                <a:latin typeface="Trebuchet MS" panose="020B0603020202020204" pitchFamily="34" charset="0"/>
              </a:rPr>
              <a:t>bends</a:t>
            </a:r>
            <a:r>
              <a:rPr lang="de-DE" sz="2200" dirty="0">
                <a:latin typeface="Trebuchet MS" panose="020B0603020202020204" pitchFamily="34" charset="0"/>
              </a:rPr>
              <a:t>: </a:t>
            </a:r>
            <a:r>
              <a:rPr lang="de-DE" sz="2200" dirty="0" err="1">
                <a:latin typeface="Trebuchet MS" panose="020B0603020202020204" pitchFamily="34" charset="0"/>
              </a:rPr>
              <a:t>Mitfeier</a:t>
            </a:r>
            <a:r>
              <a:rPr lang="de-DE" sz="2200" dirty="0">
                <a:latin typeface="Trebuchet MS" panose="020B0603020202020204" pitchFamily="34" charset="0"/>
              </a:rPr>
              <a:t> einer Vigil auf dem </a:t>
            </a:r>
            <a:r>
              <a:rPr lang="de-DE" sz="2200" dirty="0" smtClean="0">
                <a:latin typeface="Trebuchet MS" panose="020B0603020202020204" pitchFamily="34" charset="0"/>
              </a:rPr>
              <a:t>Petersplatz</a:t>
            </a:r>
            <a:br>
              <a:rPr lang="de-DE" sz="2200" dirty="0" smtClean="0">
                <a:latin typeface="Trebuchet MS" panose="020B0603020202020204" pitchFamily="34" charset="0"/>
              </a:rPr>
            </a:br>
            <a:r>
              <a:rPr lang="de-DE" sz="2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de-DE" sz="2200" dirty="0" smtClean="0">
                <a:latin typeface="Trebuchet MS" panose="020B0603020202020204" pitchFamily="34" charset="0"/>
              </a:rPr>
              <a:t>kein Abendessen in Camping Roma </a:t>
            </a:r>
            <a:endParaRPr lang="de-DE" sz="2200" dirty="0">
              <a:latin typeface="Trebuchet MS" panose="020B0603020202020204" pitchFamily="34" charset="0"/>
            </a:endParaRPr>
          </a:p>
          <a:p>
            <a:pPr algn="l"/>
            <a:endParaRPr lang="de-DE" sz="2200" dirty="0">
              <a:latin typeface="Trebuchet MS" panose="020B0603020202020204" pitchFamily="34" charset="0"/>
            </a:endParaRPr>
          </a:p>
          <a:p>
            <a:pPr algn="l"/>
            <a:endParaRPr lang="de-DE" sz="20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60" y="1491191"/>
            <a:ext cx="4785040" cy="35836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48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14" y="3497620"/>
            <a:ext cx="2855460" cy="214159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678209"/>
            <a:ext cx="10500221" cy="3934025"/>
          </a:xfrm>
        </p:spPr>
        <p:txBody>
          <a:bodyPr>
            <a:normAutofit/>
          </a:bodyPr>
          <a:lstStyle/>
          <a:p>
            <a:pPr algn="l"/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Mittwoch</a:t>
            </a:r>
            <a:r>
              <a:rPr lang="de-DE" sz="2800" b="1" dirty="0">
                <a:latin typeface="Kanit" pitchFamily="2" charset="-34"/>
                <a:cs typeface="Kanit" pitchFamily="2" charset="-34"/>
              </a:rPr>
              <a:t>, 31.07.24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Trebuchet MS" panose="020B0603020202020204" pitchFamily="34" charset="0"/>
              </a:rPr>
              <a:t>individuelles Programm der Pfarrei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Trebuchet MS" panose="020B0603020202020204" pitchFamily="34" charset="0"/>
              </a:rPr>
              <a:t>offene Angebote in Camping Roma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Trebuchet MS" panose="020B0603020202020204" pitchFamily="34" charset="0"/>
              </a:rPr>
              <a:t>Abendessen in Camping Roma in Schichten</a:t>
            </a:r>
          </a:p>
          <a:p>
            <a:pPr algn="l"/>
            <a:endParaRPr lang="de-DE" sz="2000" dirty="0">
              <a:latin typeface="Trebuchet MS" panose="020B0603020202020204" pitchFamily="34" charset="0"/>
            </a:endParaRPr>
          </a:p>
          <a:p>
            <a:pPr algn="l"/>
            <a:endParaRPr lang="de-DE" sz="20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738" y="3484764"/>
            <a:ext cx="2872601" cy="215445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546" y="3484764"/>
            <a:ext cx="2872601" cy="21544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551" y="2166824"/>
            <a:ext cx="2620449" cy="34939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135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4137" y="1602705"/>
            <a:ext cx="12017829" cy="4330537"/>
          </a:xfrm>
        </p:spPr>
        <p:txBody>
          <a:bodyPr>
            <a:noAutofit/>
          </a:bodyPr>
          <a:lstStyle/>
          <a:p>
            <a:pPr algn="l"/>
            <a:r>
              <a:rPr lang="de-DE" sz="2600" b="1" dirty="0">
                <a:latin typeface="Kanit" pitchFamily="2" charset="-34"/>
                <a:cs typeface="Kanit" pitchFamily="2" charset="-34"/>
              </a:rPr>
              <a:t>Donnerstag, </a:t>
            </a:r>
            <a:r>
              <a:rPr lang="de-DE" sz="2600" b="1" dirty="0" smtClean="0">
                <a:latin typeface="Kanit" pitchFamily="2" charset="-34"/>
                <a:cs typeface="Kanit" pitchFamily="2" charset="-34"/>
              </a:rPr>
              <a:t>01.08.24 </a:t>
            </a:r>
            <a:endParaRPr lang="de-DE" sz="2600" b="1" dirty="0">
              <a:latin typeface="Kanit" pitchFamily="2" charset="-34"/>
              <a:cs typeface="Kani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individuelles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Programm der Pfarrei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offene Angebote in Camping Roma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g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egen 17 Uhr: Abschlussgottesdienst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in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der Lateran-Basilika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d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anach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: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individuelles Programm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der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Pfarrei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„Rom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bei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Nacht“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oder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 Abendessen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als Zusatzbuchung 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976" y="3340813"/>
            <a:ext cx="3244643" cy="24334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85" y="1310995"/>
            <a:ext cx="4425415" cy="33190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79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41867" y="1764410"/>
            <a:ext cx="11920099" cy="4168833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latin typeface="Kanit" pitchFamily="2" charset="-34"/>
                <a:cs typeface="Kanit" pitchFamily="2" charset="-34"/>
              </a:rPr>
              <a:t>Freitag, 02.08.24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individuelles Programm der Pfarrei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offene Angebote in Camping Roma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Abendessen in Camping Roma in Schichten,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danach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: Rückfahrt in die Diözese</a:t>
            </a:r>
          </a:p>
          <a:p>
            <a:pPr algn="l"/>
            <a:r>
              <a:rPr lang="de-DE" sz="2800" b="1" dirty="0">
                <a:latin typeface="Kanit" pitchFamily="2" charset="-34"/>
                <a:cs typeface="Kanit" pitchFamily="2" charset="-34"/>
              </a:rPr>
              <a:t/>
            </a:r>
            <a:br>
              <a:rPr lang="de-DE" sz="2800" b="1" dirty="0">
                <a:latin typeface="Kanit" pitchFamily="2" charset="-34"/>
                <a:cs typeface="Kanit" pitchFamily="2" charset="-34"/>
              </a:rPr>
            </a:br>
            <a:endParaRPr lang="de-DE" sz="1400" b="1" dirty="0">
              <a:latin typeface="Kanit" pitchFamily="2" charset="-34"/>
              <a:cs typeface="Kanit" pitchFamily="2" charset="-34"/>
            </a:endParaRPr>
          </a:p>
          <a:p>
            <a:pPr algn="l"/>
            <a:r>
              <a:rPr lang="de-DE" sz="2800" b="1" dirty="0" smtClean="0">
                <a:latin typeface="Kanit" pitchFamily="2" charset="-34"/>
                <a:cs typeface="Kanit" pitchFamily="2" charset="-34"/>
              </a:rPr>
              <a:t>Samstag</a:t>
            </a:r>
            <a:r>
              <a:rPr lang="de-DE" sz="2800" b="1" dirty="0">
                <a:latin typeface="Kanit" pitchFamily="2" charset="-34"/>
                <a:cs typeface="Kanit" pitchFamily="2" charset="-34"/>
              </a:rPr>
              <a:t>, 03.08.24: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Nachmittag: Ankunft an einem zentralen Punkt in der Pfarrei/Seelsorgebereich</a:t>
            </a:r>
          </a:p>
          <a:p>
            <a:pPr algn="l"/>
            <a:endParaRPr lang="de-DE" sz="1200" dirty="0">
              <a:latin typeface="Trebuchet MS" panose="020B0603020202020204" pitchFamily="34" charset="0"/>
            </a:endParaRPr>
          </a:p>
          <a:p>
            <a:pPr algn="l"/>
            <a:endParaRPr lang="de-DE" sz="16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148" y="1628379"/>
            <a:ext cx="5741852" cy="32387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02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7" y="1678209"/>
            <a:ext cx="11234749" cy="443838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de-DE" sz="3300" dirty="0" smtClean="0">
                <a:latin typeface="Kanit" pitchFamily="2" charset="-34"/>
                <a:cs typeface="Kanit" pitchFamily="2" charset="-34"/>
              </a:rPr>
              <a:t>Inhaltliche Gestaltung der Wallfahrt: </a:t>
            </a:r>
            <a:endParaRPr lang="de-DE" sz="3300" dirty="0">
              <a:latin typeface="Kanit" pitchFamily="2" charset="-34"/>
              <a:cs typeface="Kanit" pitchFamily="2" charset="-34"/>
            </a:endParaRPr>
          </a:p>
          <a:p>
            <a:pPr algn="l">
              <a:lnSpc>
                <a:spcPct val="120000"/>
              </a:lnSpc>
            </a:pPr>
            <a:r>
              <a:rPr lang="de-DE" sz="2600" dirty="0" smtClean="0">
                <a:latin typeface="Kanit Light" pitchFamily="2" charset="-34"/>
                <a:cs typeface="Kanit Light" pitchFamily="2" charset="-34"/>
              </a:rPr>
              <a:t>Neben den offiziellen Programmpunkten </a:t>
            </a:r>
            <a:r>
              <a:rPr lang="de-DE" sz="2800" dirty="0" smtClean="0">
                <a:latin typeface="Kanit" pitchFamily="2" charset="-34"/>
                <a:cs typeface="Kanit" pitchFamily="2" charset="-34"/>
              </a:rPr>
              <a:t>Papstaudienz</a:t>
            </a:r>
            <a:r>
              <a:rPr lang="de-DE" dirty="0" smtClean="0">
                <a:latin typeface="Kanit Light" pitchFamily="2" charset="-34"/>
                <a:cs typeface="Kanit Light" pitchFamily="2" charset="-34"/>
              </a:rPr>
              <a:t> </a:t>
            </a:r>
            <a:r>
              <a:rPr lang="de-DE" sz="2600" dirty="0">
                <a:latin typeface="Kanit Light" pitchFamily="2" charset="-34"/>
                <a:cs typeface="Kanit Light" pitchFamily="2" charset="-34"/>
              </a:rPr>
              <a:t>und </a:t>
            </a:r>
            <a:r>
              <a:rPr lang="de-DE" sz="2800" dirty="0" smtClean="0">
                <a:latin typeface="Kanit" pitchFamily="2" charset="-34"/>
                <a:cs typeface="Kanit" pitchFamily="2" charset="-34"/>
              </a:rPr>
              <a:t>Vigil</a:t>
            </a:r>
            <a:r>
              <a:rPr lang="de-DE" dirty="0" smtClean="0">
                <a:latin typeface="Kanit Light" pitchFamily="2" charset="-34"/>
                <a:cs typeface="Kanit Light" pitchFamily="2" charset="-34"/>
              </a:rPr>
              <a:t> </a:t>
            </a:r>
            <a:r>
              <a:rPr lang="de-DE" sz="2600" dirty="0">
                <a:latin typeface="Kanit Light" pitchFamily="2" charset="-34"/>
                <a:cs typeface="Kanit Light" pitchFamily="2" charset="-34"/>
              </a:rPr>
              <a:t>auf dem Petersplatz &amp; diözesaner </a:t>
            </a:r>
            <a:r>
              <a:rPr lang="de-DE" sz="2800" dirty="0" smtClean="0">
                <a:latin typeface="Kanit" pitchFamily="2" charset="-34"/>
                <a:cs typeface="Kanit" pitchFamily="2" charset="-34"/>
              </a:rPr>
              <a:t>Abschlussgottesdienst</a:t>
            </a:r>
            <a:r>
              <a:rPr lang="de-DE" dirty="0" smtClean="0">
                <a:latin typeface="Kanit Light" pitchFamily="2" charset="-34"/>
                <a:cs typeface="Kanit Light" pitchFamily="2" charset="-34"/>
              </a:rPr>
              <a:t> </a:t>
            </a:r>
            <a:r>
              <a:rPr lang="de-DE" sz="2600" dirty="0">
                <a:latin typeface="Kanit Light" pitchFamily="2" charset="-34"/>
                <a:cs typeface="Kanit Light" pitchFamily="2" charset="-34"/>
              </a:rPr>
              <a:t>in der Lateran-Basilika  haben wir als Gruppe verschiedene Möglichkeiten: </a:t>
            </a:r>
            <a:r>
              <a:rPr lang="de-DE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dirty="0" smtClean="0">
                <a:latin typeface="Kanit Light" pitchFamily="2" charset="-34"/>
                <a:cs typeface="Kanit Light" pitchFamily="2" charset="-34"/>
              </a:rPr>
            </a:br>
            <a:endParaRPr lang="de-DE" sz="100" dirty="0" smtClean="0">
              <a:latin typeface="Kanit Light" pitchFamily="2" charset="-34"/>
              <a:cs typeface="Kanit Light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Heiligen-Rallye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Stadt-Spaziergänge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Führungen mit Guide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Morgen- </a:t>
            </a:r>
            <a:r>
              <a:rPr lang="de-DE" sz="2600" dirty="0" smtClean="0">
                <a:latin typeface="Kanit Light" pitchFamily="2" charset="-34"/>
                <a:cs typeface="Kanit Light" pitchFamily="2" charset="-34"/>
              </a:rPr>
              <a:t>und Abendimpulse </a:t>
            </a:r>
            <a:endParaRPr lang="de-DE" sz="2600" dirty="0">
              <a:latin typeface="Kanit Light" pitchFamily="2" charset="-34"/>
              <a:cs typeface="Kanit Light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Gottesdienst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„</a:t>
            </a:r>
            <a:r>
              <a:rPr lang="de-DE" sz="2600" dirty="0" err="1">
                <a:latin typeface="Kanit Light" pitchFamily="2" charset="-34"/>
                <a:cs typeface="Kanit Light" pitchFamily="2" charset="-34"/>
              </a:rPr>
              <a:t>Challenges</a:t>
            </a:r>
            <a:r>
              <a:rPr lang="de-DE" sz="2600" dirty="0">
                <a:latin typeface="Kanit Light" pitchFamily="2" charset="-34"/>
                <a:cs typeface="Kanit Light" pitchFamily="2" charset="-34"/>
              </a:rPr>
              <a:t>“ (Mitmachaufgaben)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600" dirty="0">
                <a:latin typeface="Kanit Light" pitchFamily="2" charset="-34"/>
                <a:cs typeface="Kanit Light" pitchFamily="2" charset="-34"/>
              </a:rPr>
              <a:t>…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115" y="3161975"/>
            <a:ext cx="3019885" cy="22649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82" y="3173265"/>
            <a:ext cx="2997252" cy="224233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73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549" y="3473345"/>
            <a:ext cx="2617451" cy="2092707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678209"/>
            <a:ext cx="11146133" cy="3934025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latin typeface="Kanit" pitchFamily="2" charset="-34"/>
                <a:cs typeface="Kanit" pitchFamily="2" charset="-34"/>
              </a:rPr>
              <a:t>Anmelde- und Bezahlverfahren: </a:t>
            </a:r>
            <a:endParaRPr lang="de-DE" sz="2800" dirty="0">
              <a:latin typeface="Kanit" pitchFamily="2" charset="-34"/>
              <a:cs typeface="Kani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Die Anmeldung erfolgt über zwei getrennte Bögen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(Reiseveranstalter sowie Gruppenverantwortliche)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Bezahlung: Jede*r Teilnehmende überweist den Betrag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direkt an den Reiseveranstalter </a:t>
            </a:r>
            <a:r>
              <a:rPr lang="de-DE" sz="2200" dirty="0" err="1" smtClean="0">
                <a:latin typeface="Kanit Light" pitchFamily="2" charset="-34"/>
                <a:cs typeface="Kanit Light" pitchFamily="2" charset="-34"/>
              </a:rPr>
              <a:t>alpetour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.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err="1" smtClean="0">
                <a:latin typeface="Kanit Light" pitchFamily="2" charset="-34"/>
                <a:cs typeface="Kanit Light" pitchFamily="2" charset="-34"/>
              </a:rPr>
              <a:t>alpetour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 erstellt zu diesem Zweck eine Rechnung, die über den Gruppenverantwortlichen verteilt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wird.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Evtl. Zuschüsse (Sponsoren/Pfarrei) sind möglich.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Diese werden den Minis direkt ausgezahlt 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Ihr könnt auch Fundraising-Aktionen machen. 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74549" y="1225643"/>
            <a:ext cx="2617451" cy="201469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9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678209"/>
            <a:ext cx="11041631" cy="3934025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latin typeface="Kanit" pitchFamily="2" charset="-34"/>
                <a:cs typeface="Kanit" pitchFamily="2" charset="-34"/>
              </a:rPr>
              <a:t>Das weitere Vorgehen: </a:t>
            </a:r>
          </a:p>
          <a:p>
            <a:pPr algn="l"/>
            <a:endParaRPr lang="de-DE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Anmeldeschluss beim Reiseveranstalter </a:t>
            </a:r>
            <a:r>
              <a:rPr lang="de-DE" sz="2200" dirty="0" err="1">
                <a:latin typeface="Kanit Light" pitchFamily="2" charset="-34"/>
                <a:cs typeface="Kanit Light" pitchFamily="2" charset="-34"/>
              </a:rPr>
              <a:t>apletour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: 31.01.2024 </a:t>
            </a:r>
            <a:br>
              <a:rPr lang="de-DE" sz="2200" dirty="0">
                <a:latin typeface="Kanit Light" pitchFamily="2" charset="-34"/>
                <a:cs typeface="Kanit Light" pitchFamily="2" charset="-34"/>
              </a:rPr>
            </a:br>
            <a: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 Bis zum _______. Januar beide Anmeldebögen _________________ abgeben.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13.03.2024: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virtuelles Informationstreffen </a:t>
            </a:r>
            <a: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für Gruppenverantwortliche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08.06.2024: Vorbereitungstreffen aller Verantwortlichen in Bamberg</a:t>
            </a:r>
            <a:b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</a:br>
            <a:endParaRPr lang="de-DE" sz="2200" dirty="0">
              <a:latin typeface="Kanit Light" pitchFamily="2" charset="-34"/>
              <a:cs typeface="Kanit Light" pitchFamily="2" charset="-34"/>
              <a:sym typeface="Wingdings" panose="05000000000000000000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Vorbereitungstreffen für unsere Gruppe am  ______________________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>
              <a:latin typeface="Trebuchet MS" panose="020B0603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115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1564" y="922585"/>
            <a:ext cx="2749951" cy="285314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678208"/>
            <a:ext cx="11214351" cy="501686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3000" dirty="0" smtClean="0">
                <a:latin typeface="Kanit" pitchFamily="2" charset="-34"/>
                <a:cs typeface="Kanit" pitchFamily="2" charset="-34"/>
              </a:rPr>
              <a:t>Allgemeines zur Wallfahrt: </a:t>
            </a:r>
            <a:endParaRPr lang="de-DE" sz="3000" dirty="0" smtClean="0"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Papst Franziskus lädt weltweit alle Ministrant*innen ein, </a:t>
            </a:r>
            <a:br>
              <a:rPr lang="de-DE" dirty="0" smtClean="0">
                <a:latin typeface="Kanit Light" pitchFamily="2" charset="-34"/>
                <a:cs typeface="Kanit Light" pitchFamily="2" charset="-34"/>
              </a:rPr>
            </a:br>
            <a:r>
              <a:rPr lang="de-DE" dirty="0" smtClean="0">
                <a:latin typeface="Kanit Light" pitchFamily="2" charset="-34"/>
                <a:cs typeface="Kanit Light" pitchFamily="2" charset="-34"/>
              </a:rPr>
              <a:t>2024 nach Rom zu kommen.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Die erste (offizielle) Romwallfahrt der Ministrant*innen </a:t>
            </a:r>
            <a:br>
              <a:rPr lang="de-DE" dirty="0" smtClean="0">
                <a:latin typeface="Kanit Light" pitchFamily="2" charset="-34"/>
                <a:cs typeface="Kanit Light" pitchFamily="2" charset="-34"/>
              </a:rPr>
            </a:br>
            <a:r>
              <a:rPr lang="de-DE" dirty="0" smtClean="0">
                <a:latin typeface="Kanit Light" pitchFamily="2" charset="-34"/>
                <a:cs typeface="Kanit Light" pitchFamily="2" charset="-34"/>
              </a:rPr>
              <a:t>fand 2001 statt.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Erwartet werden über 50.000 Minis.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 smtClean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Logo in den Farben unserer </a:t>
            </a:r>
            <a:r>
              <a:rPr lang="de-DE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Diözese</a:t>
            </a:r>
            <a:r>
              <a:rPr lang="de-DE" sz="20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/>
            </a:r>
            <a:br>
              <a:rPr lang="de-DE" sz="20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</a:br>
            <a:endParaRPr lang="de-DE" sz="2000" dirty="0" smtClean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Motto: </a:t>
            </a:r>
            <a:r>
              <a:rPr lang="de-DE" sz="3200" dirty="0" smtClean="0">
                <a:latin typeface="Kanit" pitchFamily="2" charset="-34"/>
                <a:cs typeface="Kanit" pitchFamily="2" charset="-34"/>
              </a:rPr>
              <a:t>mit dir </a:t>
            </a:r>
            <a:r>
              <a:rPr lang="de-DE" dirty="0">
                <a:latin typeface="Kanit Light" pitchFamily="2" charset="-34"/>
                <a:cs typeface="Kanit Light" pitchFamily="2" charset="-34"/>
              </a:rPr>
              <a:t>(</a:t>
            </a:r>
            <a:r>
              <a:rPr lang="de-DE" dirty="0" err="1">
                <a:latin typeface="Kanit Light" pitchFamily="2" charset="-34"/>
                <a:cs typeface="Kanit Light" pitchFamily="2" charset="-34"/>
              </a:rPr>
              <a:t>Jes</a:t>
            </a:r>
            <a:r>
              <a:rPr lang="de-DE" dirty="0">
                <a:latin typeface="Kanit Light" pitchFamily="2" charset="-34"/>
                <a:cs typeface="Kanit Light" pitchFamily="2" charset="-34"/>
              </a:rPr>
              <a:t> 41,10); </a:t>
            </a:r>
            <a:br>
              <a:rPr lang="de-DE" dirty="0">
                <a:latin typeface="Kanit Light" pitchFamily="2" charset="-34"/>
                <a:cs typeface="Kanit Light" pitchFamily="2" charset="-34"/>
              </a:rPr>
            </a:br>
            <a:r>
              <a:rPr lang="de-DE" dirty="0" smtClean="0">
                <a:latin typeface="Kanit Light" pitchFamily="2" charset="-34"/>
                <a:cs typeface="Kanit Light" pitchFamily="2" charset="-34"/>
              </a:rPr>
              <a:t>Es </a:t>
            </a:r>
            <a:r>
              <a:rPr lang="de-DE" dirty="0">
                <a:latin typeface="Kanit Light" pitchFamily="2" charset="-34"/>
                <a:cs typeface="Kanit Light" pitchFamily="2" charset="-34"/>
              </a:rPr>
              <a:t>gibt einen internationalen Motto-Song </a:t>
            </a:r>
            <a:r>
              <a:rPr lang="de-DE" dirty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 Demoversion unter: </a:t>
            </a:r>
            <a:r>
              <a:rPr lang="de-DE" dirty="0">
                <a:latin typeface="Kanit Light" pitchFamily="2" charset="-34"/>
                <a:cs typeface="Kanit Light" pitchFamily="2" charset="-34"/>
              </a:rPr>
              <a:t> </a:t>
            </a:r>
            <a:r>
              <a:rPr lang="de-DE" sz="2000" dirty="0" smtClean="0">
                <a:latin typeface="Kanit Light" pitchFamily="2" charset="-34"/>
                <a:cs typeface="Kanit Light" pitchFamily="2" charset="-34"/>
              </a:rPr>
              <a:t>		</a:t>
            </a:r>
            <a:br>
              <a:rPr lang="de-DE" sz="20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000" dirty="0" smtClean="0">
                <a:latin typeface="Kanit Light" pitchFamily="2" charset="-34"/>
                <a:cs typeface="Kanit Light" pitchFamily="2" charset="-34"/>
              </a:rPr>
              <a:t>							</a:t>
            </a:r>
          </a:p>
          <a:p>
            <a:pPr algn="l"/>
            <a:r>
              <a:rPr lang="de-DE" sz="20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						</a:t>
            </a:r>
            <a:br>
              <a:rPr lang="de-DE" sz="20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</a:br>
            <a:r>
              <a:rPr lang="de-DE" sz="2000" dirty="0" smtClean="0">
                <a:latin typeface="Kanit Light" pitchFamily="2" charset="-34"/>
                <a:cs typeface="Kanit Light" pitchFamily="2" charset="-34"/>
                <a:sym typeface="Wingdings" panose="05000000000000000000" pitchFamily="2" charset="2"/>
              </a:rPr>
              <a:t>  </a:t>
            </a:r>
            <a:endParaRPr lang="de-DE" sz="20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3826" y="2631355"/>
            <a:ext cx="1309265" cy="228874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564" y="4002437"/>
            <a:ext cx="1767877" cy="176787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3237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2430" y="161703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82430" y="37878"/>
            <a:ext cx="9144000" cy="987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610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9" y="1525895"/>
            <a:ext cx="10500221" cy="426971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3000" dirty="0" smtClean="0">
                <a:latin typeface="Kanit" pitchFamily="2" charset="-34"/>
                <a:cs typeface="Kanit" pitchFamily="2" charset="-34"/>
              </a:rPr>
              <a:t>Die Rahmendaten für das Erzbistum Bamberg: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Dauer: 28.07.-03.08.2024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Reiseveranstalter: </a:t>
            </a:r>
            <a:r>
              <a:rPr lang="de-DE" dirty="0" err="1" smtClean="0">
                <a:latin typeface="Kanit Light" pitchFamily="2" charset="-34"/>
                <a:cs typeface="Kanit Light" pitchFamily="2" charset="-34"/>
              </a:rPr>
              <a:t>alpetour</a:t>
            </a:r>
            <a:r>
              <a:rPr lang="de-DE" dirty="0" smtClean="0">
                <a:latin typeface="Kanit Light" pitchFamily="2" charset="-34"/>
                <a:cs typeface="Kanit Light" pitchFamily="2" charset="-34"/>
              </a:rPr>
              <a:t> (Unternehmen aus Starnberg)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Reisebegleitung: </a:t>
            </a:r>
            <a:r>
              <a:rPr lang="de-DE" dirty="0">
                <a:latin typeface="Kanit Light" pitchFamily="2" charset="-34"/>
                <a:cs typeface="Kanit Light" pitchFamily="2" charset="-34"/>
              </a:rPr>
              <a:t>Referat Ministrant*innenpastoral</a:t>
            </a:r>
            <a:endParaRPr lang="de-DE" dirty="0" smtClean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Reisepreis: 615,- € (abzgl. 70-100 € Zuschuss der Diözese, </a:t>
            </a:r>
            <a:br>
              <a:rPr lang="de-DE" dirty="0" smtClean="0">
                <a:latin typeface="Kanit Light" pitchFamily="2" charset="-34"/>
                <a:cs typeface="Kanit Light" pitchFamily="2" charset="-34"/>
              </a:rPr>
            </a:br>
            <a:r>
              <a:rPr lang="de-DE" dirty="0" smtClean="0">
                <a:latin typeface="Kanit Light" pitchFamily="2" charset="-34"/>
                <a:cs typeface="Kanit Light" pitchFamily="2" charset="-34"/>
              </a:rPr>
              <a:t>ggf. zzgl. Gebühren für gebuchte Führungen)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Mindestalter: 13 Jahre (Stichtag: letzter Tag der Wallfahrt)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Aufsichtspflicht liegt bei den Verantwortlichen der Gruppe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Jeder Bus hat Busbegleitungen, die für die Koordination des Busses Verantwortung tragen.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Kanit Light" pitchFamily="2" charset="-34"/>
                <a:cs typeface="Kanit Light" pitchFamily="2" charset="-34"/>
              </a:rPr>
              <a:t>Medizinische Versorgung ist durch den Malteser Hilfsdienst gewährleistet</a:t>
            </a:r>
            <a:endParaRPr lang="de-DE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682" y="1314463"/>
            <a:ext cx="3712661" cy="31666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24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9301" y="4166396"/>
            <a:ext cx="1994258" cy="1728260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17763" y="1632312"/>
            <a:ext cx="10500221" cy="4475848"/>
          </a:xfrm>
        </p:spPr>
        <p:txBody>
          <a:bodyPr>
            <a:normAutofit/>
          </a:bodyPr>
          <a:lstStyle/>
          <a:p>
            <a:pPr algn="l"/>
            <a:r>
              <a:rPr lang="de-DE" sz="2800" dirty="0">
                <a:latin typeface="Kanit" pitchFamily="2" charset="-34"/>
                <a:cs typeface="Kanit" pitchFamily="2" charset="-34"/>
              </a:rPr>
              <a:t>Im Reisepreis mit inbegriffene Leistungen: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Bustransfer von einem zentralen Punkt in der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Pfarrei/dem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Seelsorgebereich zum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Aussendungsgottesdienst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Busfahrt nach Rom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Unterbringung in Bungalows (Mehrbett-Zimmer) in Camping Roma mit HP (Frühstück 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Dienstag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bis Freitag &amp; Abendessen Montag + Mittwoch + Freitag)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Busfahrt zurück in die Pfarrei/den Seelsorgebereich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Pilgerpaket </a:t>
            </a:r>
            <a:endParaRPr lang="de-DE" sz="2200" dirty="0" smtClean="0">
              <a:latin typeface="Kanit Light" pitchFamily="2" charset="-34"/>
              <a:cs typeface="Kanit Light" pitchFamily="2" charset="-3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Ticket </a:t>
            </a:r>
            <a:r>
              <a:rPr lang="de-DE" sz="2200" dirty="0">
                <a:latin typeface="Kanit Light" pitchFamily="2" charset="-34"/>
                <a:cs typeface="Kanit Light" pitchFamily="2" charset="-34"/>
              </a:rPr>
              <a:t>für den ÖPNV in Rom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200" dirty="0">
                <a:latin typeface="Kanit Light" pitchFamily="2" charset="-34"/>
                <a:cs typeface="Kanit Light" pitchFamily="2" charset="-34"/>
              </a:rPr>
              <a:t>Versicherungsschutz</a:t>
            </a:r>
          </a:p>
          <a:p>
            <a:pPr algn="l"/>
            <a:endParaRPr lang="de-DE" sz="2000" dirty="0">
              <a:latin typeface="Trebuchet MS" panose="020B0603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404" y="1099369"/>
            <a:ext cx="3123596" cy="225142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9674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5889" y="1522680"/>
            <a:ext cx="10500221" cy="4664534"/>
          </a:xfrm>
        </p:spPr>
        <p:txBody>
          <a:bodyPr>
            <a:normAutofit/>
          </a:bodyPr>
          <a:lstStyle/>
          <a:p>
            <a:pPr algn="l"/>
            <a:r>
              <a:rPr lang="de-DE" sz="2600" dirty="0">
                <a:latin typeface="Kanit" pitchFamily="2" charset="-34"/>
                <a:cs typeface="Kanit" pitchFamily="2" charset="-34"/>
              </a:rPr>
              <a:t>Inhalt </a:t>
            </a:r>
            <a:r>
              <a:rPr lang="de-DE" sz="2600" dirty="0" smtClean="0">
                <a:latin typeface="Kanit" pitchFamily="2" charset="-34"/>
                <a:cs typeface="Kanit" pitchFamily="2" charset="-34"/>
              </a:rPr>
              <a:t>des Pilgerpakets:</a:t>
            </a:r>
            <a:endParaRPr lang="de-DE" sz="2600" dirty="0">
              <a:latin typeface="Kanit" pitchFamily="2" charset="-34"/>
              <a:cs typeface="Kanit" pitchFamily="2" charset="-34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Papstaudienz inkl. Eucharistiefeier </a:t>
            </a:r>
            <a:br>
              <a:rPr lang="de-DE" sz="22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und abschließender Vigil (Zugang zum Petersplatz)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Pilgerbuch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Schlauchtuch (Tauschobjekt)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Wallfahrts-Zeichen Schlüsselanhänger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Sonnenhut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Fächer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Trinkflasche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err="1" smtClean="0">
                <a:latin typeface="Kanit Light" pitchFamily="2" charset="-34"/>
                <a:cs typeface="Kanit Light" pitchFamily="2" charset="-34"/>
              </a:rPr>
              <a:t>Lanyard</a:t>
            </a:r>
            <a:r>
              <a:rPr lang="de-DE" sz="2200" dirty="0" smtClean="0">
                <a:latin typeface="Kanit Light" pitchFamily="2" charset="-34"/>
                <a:cs typeface="Kanit Light" pitchFamily="2" charset="-34"/>
              </a:rPr>
              <a:t> mit Notfall-Nummern</a:t>
            </a:r>
            <a:endParaRPr lang="de-DE" sz="22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803" y="2050053"/>
            <a:ext cx="2193482" cy="40057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43" y="1614520"/>
            <a:ext cx="4630057" cy="347254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7591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1878" y="1678209"/>
            <a:ext cx="10500221" cy="3934025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latin typeface="Kanit" pitchFamily="2" charset="-34"/>
                <a:cs typeface="Kanit" pitchFamily="2" charset="-34"/>
              </a:rPr>
              <a:t>Unsere Unterkunft: </a:t>
            </a:r>
            <a:br>
              <a:rPr lang="de-DE" sz="2800" dirty="0" smtClean="0">
                <a:latin typeface="Kanit" pitchFamily="2" charset="-34"/>
                <a:cs typeface="Kanit" pitchFamily="2" charset="-34"/>
              </a:rPr>
            </a:br>
            <a:r>
              <a:rPr lang="de-DE" sz="2800" dirty="0" smtClean="0">
                <a:latin typeface="Kanit" pitchFamily="2" charset="-34"/>
                <a:cs typeface="Kanit" pitchFamily="2" charset="-34"/>
              </a:rPr>
              <a:t>	     </a:t>
            </a:r>
          </a:p>
          <a:p>
            <a:pPr algn="l"/>
            <a:r>
              <a:rPr lang="de-DE" sz="2800" dirty="0">
                <a:latin typeface="Kanit" pitchFamily="2" charset="-34"/>
                <a:cs typeface="Kanit" pitchFamily="2" charset="-34"/>
              </a:rPr>
              <a:t> </a:t>
            </a:r>
            <a:r>
              <a:rPr lang="de-DE" sz="2800" dirty="0" smtClean="0">
                <a:latin typeface="Kanit" pitchFamily="2" charset="-34"/>
                <a:cs typeface="Kanit" pitchFamily="2" charset="-34"/>
              </a:rPr>
              <a:t>             Camping Roma; </a:t>
            </a:r>
          </a:p>
          <a:p>
            <a:pPr algn="l"/>
            <a:r>
              <a:rPr lang="de-DE" sz="2800" dirty="0" smtClean="0">
                <a:latin typeface="Kanit" pitchFamily="2" charset="-34"/>
                <a:cs typeface="Kanit" pitchFamily="2" charset="-34"/>
              </a:rPr>
              <a:t>	     </a:t>
            </a:r>
            <a:r>
              <a:rPr lang="it-IT" sz="2800" dirty="0" smtClean="0">
                <a:latin typeface="Kanit Light" pitchFamily="2" charset="-34"/>
                <a:cs typeface="Kanit Light" pitchFamily="2" charset="-34"/>
              </a:rPr>
              <a:t>Via </a:t>
            </a:r>
            <a:r>
              <a:rPr lang="it-IT" sz="2800" dirty="0">
                <a:latin typeface="Kanit Light" pitchFamily="2" charset="-34"/>
                <a:cs typeface="Kanit Light" pitchFamily="2" charset="-34"/>
              </a:rPr>
              <a:t>Aurelia, 831, </a:t>
            </a:r>
            <a:r>
              <a:rPr lang="it-IT" sz="28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it-IT" sz="2800" dirty="0" smtClean="0">
                <a:latin typeface="Kanit Light" pitchFamily="2" charset="-34"/>
                <a:cs typeface="Kanit Light" pitchFamily="2" charset="-34"/>
              </a:rPr>
            </a:br>
            <a:r>
              <a:rPr lang="it-IT" sz="2800" dirty="0" smtClean="0">
                <a:latin typeface="Kanit Light" pitchFamily="2" charset="-34"/>
                <a:cs typeface="Kanit Light" pitchFamily="2" charset="-34"/>
              </a:rPr>
              <a:t>	     00165 </a:t>
            </a:r>
            <a:r>
              <a:rPr lang="it-IT" sz="2800" dirty="0">
                <a:latin typeface="Kanit Light" pitchFamily="2" charset="-34"/>
                <a:cs typeface="Kanit Light" pitchFamily="2" charset="-34"/>
              </a:rPr>
              <a:t>Roma </a:t>
            </a:r>
            <a:r>
              <a:rPr lang="it-IT" sz="28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it-IT" sz="2800" dirty="0" smtClean="0">
                <a:latin typeface="Kanit Light" pitchFamily="2" charset="-34"/>
                <a:cs typeface="Kanit Light" pitchFamily="2" charset="-34"/>
              </a:rPr>
            </a:br>
            <a:endParaRPr lang="it-IT" sz="1800" dirty="0" smtClean="0">
              <a:latin typeface="Kanit Light" pitchFamily="2" charset="-34"/>
              <a:cs typeface="Kanit Light" pitchFamily="2" charset="-34"/>
            </a:endParaRPr>
          </a:p>
          <a:p>
            <a:pPr algn="l"/>
            <a:r>
              <a:rPr lang="it-IT" sz="1800" dirty="0" smtClean="0">
                <a:latin typeface="Kanit Light" pitchFamily="2" charset="-34"/>
                <a:cs typeface="Kanit Light" pitchFamily="2" charset="-34"/>
              </a:rPr>
              <a:t/>
            </a:r>
            <a:br>
              <a:rPr lang="it-IT" sz="1800" dirty="0" smtClean="0">
                <a:latin typeface="Kanit Light" pitchFamily="2" charset="-34"/>
                <a:cs typeface="Kanit Light" pitchFamily="2" charset="-34"/>
              </a:rPr>
            </a:br>
            <a:r>
              <a:rPr lang="it-IT" sz="2800" dirty="0" err="1" smtClean="0">
                <a:latin typeface="Kanit Light" pitchFamily="2" charset="-34"/>
                <a:cs typeface="Kanit Light" pitchFamily="2" charset="-34"/>
              </a:rPr>
              <a:t>geg</a:t>
            </a:r>
            <a:r>
              <a:rPr lang="de-DE" sz="2800" dirty="0" err="1" smtClean="0">
                <a:latin typeface="Kanit Light" pitchFamily="2" charset="-34"/>
                <a:cs typeface="Kanit Light" pitchFamily="2" charset="-34"/>
              </a:rPr>
              <a:t>enüber</a:t>
            </a:r>
            <a:r>
              <a:rPr lang="de-DE" sz="2800" dirty="0" smtClean="0">
                <a:latin typeface="Kanit Light" pitchFamily="2" charset="-34"/>
                <a:cs typeface="Kanit Light" pitchFamily="2" charset="-34"/>
              </a:rPr>
              <a:t>:</a:t>
            </a:r>
            <a:br>
              <a:rPr lang="de-DE" sz="2800" dirty="0" smtClean="0">
                <a:latin typeface="Kanit Light" pitchFamily="2" charset="-34"/>
                <a:cs typeface="Kanit Light" pitchFamily="2" charset="-34"/>
              </a:rPr>
            </a:br>
            <a:r>
              <a:rPr lang="de-DE" sz="2800" dirty="0" smtClean="0">
                <a:latin typeface="Kanit Light" pitchFamily="2" charset="-34"/>
                <a:cs typeface="Kanit Light" pitchFamily="2" charset="-34"/>
              </a:rPr>
              <a:t>gut sortierter Supermarkt </a:t>
            </a:r>
            <a:endParaRPr lang="de-DE" sz="2800" dirty="0"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574" y="1678208"/>
            <a:ext cx="5436525" cy="40773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78" y="2604407"/>
            <a:ext cx="1230993" cy="12309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6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727" y="1491186"/>
            <a:ext cx="8148436" cy="4199939"/>
          </a:xfrm>
          <a:prstGeom prst="rect">
            <a:avLst/>
          </a:prstGeom>
        </p:spPr>
      </p:pic>
      <p:sp>
        <p:nvSpPr>
          <p:cNvPr id="3" name="Eingekerbter Pfeil nach rechts 2"/>
          <p:cNvSpPr/>
          <p:nvPr/>
        </p:nvSpPr>
        <p:spPr>
          <a:xfrm rot="2973929">
            <a:off x="4688379" y="3904513"/>
            <a:ext cx="581891" cy="232756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255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3624">
            <a:off x="416754" y="1516657"/>
            <a:ext cx="5511262" cy="41395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3843">
            <a:off x="6474268" y="1561257"/>
            <a:ext cx="5544386" cy="41582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18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1520">
            <a:off x="6290266" y="1533440"/>
            <a:ext cx="5446706" cy="40850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95697">
            <a:off x="1044593" y="1976757"/>
            <a:ext cx="4453620" cy="33402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308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82430" y="37878"/>
            <a:ext cx="9144000" cy="987589"/>
          </a:xfrm>
        </p:spPr>
        <p:txBody>
          <a:bodyPr>
            <a:noAutofit/>
          </a:bodyPr>
          <a:lstStyle/>
          <a:p>
            <a:pPr algn="l"/>
            <a:r>
              <a:rPr lang="de-DE" sz="4400" dirty="0" smtClean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Internationale Romwallfahrt 2024</a:t>
            </a:r>
            <a:endParaRPr lang="de-DE" sz="4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248275"/>
            <a:ext cx="12192000" cy="1719771"/>
            <a:chOff x="0" y="5248275"/>
            <a:chExt cx="12192000" cy="171977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48275"/>
              <a:ext cx="12192000" cy="1719771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410108" y="5987173"/>
              <a:ext cx="60404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mit dir 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ea typeface="+mj-ea"/>
                  <a:cs typeface="Kanit" pitchFamily="2" charset="-34"/>
                </a:rPr>
                <a:t>vom </a:t>
              </a:r>
              <a:r>
                <a:rPr lang="de-DE" sz="2800" dirty="0" smtClean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28.07</a:t>
              </a:r>
              <a:r>
                <a:rPr lang="de-DE" sz="2800" dirty="0">
                  <a:solidFill>
                    <a:schemeClr val="bg1"/>
                  </a:solidFill>
                  <a:latin typeface="Kanit" pitchFamily="2" charset="-34"/>
                  <a:cs typeface="Kanit" pitchFamily="2" charset="-34"/>
                </a:rPr>
                <a:t>.-03.08.2024 </a:t>
              </a: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3193" y="5933243"/>
              <a:ext cx="827714" cy="827714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4013" y="5959200"/>
              <a:ext cx="949180" cy="79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68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Microsoft Office PowerPoint</Application>
  <PresentationFormat>Breitbild</PresentationFormat>
  <Paragraphs>133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Freestyle Script</vt:lpstr>
      <vt:lpstr>Kanit</vt:lpstr>
      <vt:lpstr>Kanit Light</vt:lpstr>
      <vt:lpstr>Trebuchet MS</vt:lpstr>
      <vt:lpstr>Wingdings</vt:lpstr>
      <vt:lpstr>Office</vt:lpstr>
      <vt:lpstr>PowerPoint-Präsentation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  <vt:lpstr>Internationale Romwallfahrt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Mustertext</dc:title>
  <dc:creator>Susanne Förner</dc:creator>
  <cp:lastModifiedBy>cblab</cp:lastModifiedBy>
  <cp:revision>55</cp:revision>
  <dcterms:created xsi:type="dcterms:W3CDTF">2023-03-10T07:55:24Z</dcterms:created>
  <dcterms:modified xsi:type="dcterms:W3CDTF">2023-12-21T13:36:27Z</dcterms:modified>
</cp:coreProperties>
</file>